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3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email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086E220-0F0F-4E30-812D-AFEBA725A9D9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B7E1EB8-A193-408A-A333-E6D81F5DEB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6E220-0F0F-4E30-812D-AFEBA725A9D9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7E1EB8-A193-408A-A333-E6D81F5DEB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086E220-0F0F-4E30-812D-AFEBA725A9D9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B7E1EB8-A193-408A-A333-E6D81F5DEB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6E220-0F0F-4E30-812D-AFEBA725A9D9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7E1EB8-A193-408A-A333-E6D81F5DEB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086E220-0F0F-4E30-812D-AFEBA725A9D9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B7E1EB8-A193-408A-A333-E6D81F5DEB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6E220-0F0F-4E30-812D-AFEBA725A9D9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7E1EB8-A193-408A-A333-E6D81F5DEB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6E220-0F0F-4E30-812D-AFEBA725A9D9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7E1EB8-A193-408A-A333-E6D81F5DEB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6E220-0F0F-4E30-812D-AFEBA725A9D9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7E1EB8-A193-408A-A333-E6D81F5DEB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086E220-0F0F-4E30-812D-AFEBA725A9D9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7E1EB8-A193-408A-A333-E6D81F5DEB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6E220-0F0F-4E30-812D-AFEBA725A9D9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7E1EB8-A193-408A-A333-E6D81F5DEB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6E220-0F0F-4E30-812D-AFEBA725A9D9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7E1EB8-A193-408A-A333-E6D81F5DEB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email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086E220-0F0F-4E30-812D-AFEBA725A9D9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B7E1EB8-A193-408A-A333-E6D81F5DEB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764704"/>
            <a:ext cx="5680720" cy="5162128"/>
          </a:xfrm>
        </p:spPr>
        <p:txBody>
          <a:bodyPr/>
          <a:lstStyle/>
          <a:p>
            <a:pPr algn="l"/>
            <a:r>
              <a:rPr lang="ru-RU" sz="4000" dirty="0"/>
              <a:t>1.К чему относится информационно-справочная служба?</a:t>
            </a:r>
          </a:p>
          <a:p>
            <a:pPr algn="l"/>
            <a:r>
              <a:rPr lang="ru-RU" sz="4000" dirty="0"/>
              <a:t>2. Что такое ИС?</a:t>
            </a:r>
          </a:p>
          <a:p>
            <a:pPr algn="l"/>
            <a:r>
              <a:rPr lang="ru-RU" sz="4000" dirty="0"/>
              <a:t>3.В чём основная цель данных систем?</a:t>
            </a:r>
          </a:p>
          <a:p>
            <a:pPr algn="l"/>
            <a:r>
              <a:rPr lang="ru-RU" sz="4000" dirty="0"/>
              <a:t>4.Назовите примеры ИПС. </a:t>
            </a:r>
          </a:p>
          <a:p>
            <a:endParaRPr lang="ru-RU" dirty="0"/>
          </a:p>
        </p:txBody>
      </p:sp>
      <p:pic>
        <p:nvPicPr>
          <p:cNvPr id="1027" name="Picture 3" descr="H:\Program Files\Microsoft Office\MEDIA\CAGCAT10\j0287005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124744"/>
            <a:ext cx="2733349" cy="469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11560" y="260648"/>
            <a:ext cx="7239000" cy="6195088"/>
          </a:xfrm>
          <a:blipFill>
            <a:blip r:embed="rId2" cstate="email"/>
            <a:tile tx="0" ty="0" sx="100000" sy="100000" flip="none" algn="tl"/>
          </a:blipFill>
        </p:spPr>
        <p:txBody>
          <a:bodyPr/>
          <a:lstStyle/>
          <a:p>
            <a:r>
              <a:rPr lang="ru-RU" dirty="0" smtClean="0"/>
              <a:t>1) </a:t>
            </a:r>
            <a:r>
              <a:rPr lang="ru-RU" sz="3600" dirty="0" smtClean="0"/>
              <a:t>Электронная почта удобна, потому, что……</a:t>
            </a:r>
          </a:p>
          <a:p>
            <a:r>
              <a:rPr lang="ru-RU" sz="3600" dirty="0" smtClean="0"/>
              <a:t>2) По электронной почте я могу отправить…….</a:t>
            </a:r>
          </a:p>
          <a:p>
            <a:r>
              <a:rPr lang="ru-RU" sz="3600" dirty="0" smtClean="0"/>
              <a:t>3) В Справочной правовой системе «Консультанта Плюс: Средняя школа» я могу найти информацию…..</a:t>
            </a:r>
          </a:p>
          <a:p>
            <a:r>
              <a:rPr lang="ru-RU" sz="3600" dirty="0" smtClean="0"/>
              <a:t>4) Урок для меня  оказался полезным потому, что….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</TotalTime>
  <Words>71</Words>
  <Application>Microsoft Office PowerPoint</Application>
  <PresentationFormat>Экран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Изящная</vt:lpstr>
      <vt:lpstr>Слайд 1</vt:lpstr>
      <vt:lpstr>Слайд 2</vt:lpstr>
    </vt:vector>
  </TitlesOfParts>
  <Company>МОУ ОСОШ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</dc:creator>
  <cp:lastModifiedBy>Логинов</cp:lastModifiedBy>
  <cp:revision>3</cp:revision>
  <dcterms:created xsi:type="dcterms:W3CDTF">2012-03-16T14:32:29Z</dcterms:created>
  <dcterms:modified xsi:type="dcterms:W3CDTF">2012-05-04T12:01:37Z</dcterms:modified>
</cp:coreProperties>
</file>