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99FF33"/>
    <a:srgbClr val="660033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C31EE-C6AA-498C-92F8-712225A44A9E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9CC39-36C7-422D-872D-062A31A99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EB954-C70A-41DB-BE09-FBE3AC8A9BF8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7BC79-5F18-4473-9030-9C1BD0EEF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EBA05-4A03-4CA0-B4E4-E7CB1837BA3C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54B8F-E42C-4C4A-BDCB-CA2D6CD01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A635B-35AB-4A0F-8C70-A2D5C287A64B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D7648-7095-4D54-90D6-95FC7E279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C5FF2-8996-4D79-951B-F0E77C14A8F4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EC261-3C23-4458-BC0D-569A7B447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11634-3A13-4EAF-AF37-4DB6A2F3E973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EC28E-31A4-42DC-85FD-224AF49DF9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61C2-9A09-4E2A-B28B-9F77F497FCD2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0DE25-756E-43AB-9950-EE436BAA7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810EB-3CE7-41E3-AB73-8879F7D059DA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86E7F-B40A-47A1-8B07-1271F8652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DCC71-7870-4270-83D9-11C5392AEB06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369F5-95C6-455C-9B76-5F47F5C6BA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DAC1-1B50-4965-B53F-ED7A42283D2A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C7D4D-9763-42F5-BB3C-1645ED7A9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CC060-1FDA-4558-8E62-38C7CB4F340E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5385F-EE34-4877-A4C4-D1D719BCD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C6AEDA-EA42-42F0-8059-A94699AF030A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629589-4E5D-467E-9959-9D52E97F6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467544" y="5661248"/>
            <a:ext cx="7776864" cy="1052736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«ПРАВА РЕБЁНКА»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2" name="Picture 4" descr="C:\Documents and Settings\Светлана\Мои документы\Downloads\Коллекция картинок о детях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6192688" cy="5125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dirty="0" smtClean="0"/>
              <a:t>5.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071563" y="1600200"/>
            <a:ext cx="7615237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i="1" smtClean="0">
                <a:solidFill>
                  <a:srgbClr val="0000CC"/>
                </a:solidFill>
              </a:rPr>
              <a:t>- </a:t>
            </a:r>
            <a:r>
              <a:rPr lang="ru-RU" b="1" i="1" smtClean="0">
                <a:solidFill>
                  <a:srgbClr val="0000CC"/>
                </a:solidFill>
              </a:rPr>
              <a:t>Какие документы защищают ваши права?</a:t>
            </a:r>
            <a:endParaRPr lang="ru-RU" smtClean="0">
              <a:solidFill>
                <a:srgbClr val="0000CC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b="1" i="1" smtClean="0">
                <a:solidFill>
                  <a:srgbClr val="0000CC"/>
                </a:solidFill>
              </a:rPr>
              <a:t>- Куда вы можете обратиться, если будут нарушены ваши права?</a:t>
            </a:r>
            <a:endParaRPr lang="ru-RU" smtClean="0">
              <a:solidFill>
                <a:srgbClr val="0000CC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i="1" smtClean="0">
                <a:solidFill>
                  <a:srgbClr val="0000CC"/>
                </a:solidFill>
              </a:rPr>
              <a:t>- </a:t>
            </a:r>
            <a:r>
              <a:rPr lang="ru-RU" b="1" i="1" smtClean="0">
                <a:solidFill>
                  <a:srgbClr val="0000CC"/>
                </a:solidFill>
              </a:rPr>
              <a:t>Каким правом вы пользуетесь сейчас, сидя за партами в школе?</a:t>
            </a:r>
            <a:endParaRPr lang="ru-RU" smtClean="0">
              <a:solidFill>
                <a:srgbClr val="0000CC"/>
              </a:solidFill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1000125" y="1600200"/>
            <a:ext cx="7686675" cy="15430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8800" i="1" smtClean="0">
                <a:solidFill>
                  <a:srgbClr val="C00000"/>
                </a:solidFill>
              </a:rPr>
              <a:t>Спасибо </a:t>
            </a:r>
          </a:p>
          <a:p>
            <a:pPr algn="ctr" eaLnBrk="1" hangingPunct="1">
              <a:buFont typeface="Arial" charset="0"/>
              <a:buNone/>
            </a:pPr>
            <a:r>
              <a:rPr lang="ru-RU" sz="8800" i="1" smtClean="0">
                <a:solidFill>
                  <a:srgbClr val="C00000"/>
                </a:solidFill>
              </a:rPr>
              <a:t>за работу!</a:t>
            </a:r>
            <a:endParaRPr lang="ru-RU" sz="88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Светлана\Мои документы\Downloads\Коллекция картинок о детях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5976664" cy="64271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7358062" cy="278663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«Детству следует оказывать величайшее уважение»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 smtClean="0">
              <a:solidFill>
                <a:srgbClr val="FFFF00"/>
              </a:solidFill>
              <a:latin typeface="Georgia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Древний мудрец Ювенал</a:t>
            </a: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5429250" cy="5500687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b="1" i="1" dirty="0" smtClean="0"/>
              <a:t>    </a:t>
            </a:r>
            <a:r>
              <a:rPr lang="ru-RU" sz="2800" b="1" i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Конвенция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ru-RU" sz="28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международное соглашение, как правило, по какому-то специальному вопросу, имеющее </a:t>
            </a:r>
          </a:p>
          <a:p>
            <a:pPr algn="just"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обязательную силу для тех государств, которые к нему присоединились (подписали, ратифицировали). </a:t>
            </a:r>
            <a:endParaRPr lang="ru-RU" sz="28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eaLnBrk="1" hangingPunct="1"/>
            <a:endParaRPr lang="ru-RU" dirty="0" smtClean="0"/>
          </a:p>
        </p:txBody>
      </p:sp>
      <p:pic>
        <p:nvPicPr>
          <p:cNvPr id="4100" name="Picture 4" descr="C:\Users\Информатика\Desktop\risuno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857232"/>
            <a:ext cx="2814941" cy="45005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</a:pPr>
            <a:r>
              <a:rPr lang="ru-RU" sz="2800" b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20 ноября 1989 г. ООН приняла Конвенцию о правах ребёнка. А на территории РФ Конвенция вступила в силу 2 сентября 1990 г.</a:t>
            </a:r>
            <a:br>
              <a:rPr lang="ru-RU" sz="2800" b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ru-RU" sz="2800" b="1" dirty="0" smtClean="0">
              <a:solidFill>
                <a:srgbClr val="7030A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4" name="Picture 4" descr="C:\Documents and Settings\Светлана\Мои документы\Downloads\Коллекция картинок о детях\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948047">
            <a:off x="395536" y="2276872"/>
            <a:ext cx="2736304" cy="2043107"/>
          </a:xfrm>
          <a:prstGeom prst="rect">
            <a:avLst/>
          </a:prstGeom>
          <a:noFill/>
        </p:spPr>
      </p:pic>
      <p:pic>
        <p:nvPicPr>
          <p:cNvPr id="5125" name="Picture 5" descr="C:\Documents and Settings\Светлана\Мои документы\Downloads\Коллекция картинок о детях\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70536">
            <a:off x="5076056" y="2132856"/>
            <a:ext cx="3456384" cy="2304256"/>
          </a:xfrm>
          <a:prstGeom prst="rect">
            <a:avLst/>
          </a:prstGeom>
          <a:noFill/>
        </p:spPr>
      </p:pic>
      <p:pic>
        <p:nvPicPr>
          <p:cNvPr id="5126" name="Picture 6" descr="C:\Documents and Settings\Светлана\Мои документы\Downloads\Коллекция картинок о детях\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945036"/>
            <a:ext cx="2952328" cy="2912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</a:pPr>
            <a:r>
              <a:rPr lang="ru-RU" sz="2800" b="1" i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Сегодня вы ознакомитесь с основными правами ребёнка, которые, согласно Конвенции ООН, должны обеспечить детям все государства-участники Конвенции</a:t>
            </a:r>
          </a:p>
        </p:txBody>
      </p:sp>
      <p:pic>
        <p:nvPicPr>
          <p:cNvPr id="30722" name="Picture 2" descr="C:\Documents and Settings\Светлана\Мои документы\Downloads\Коллекция картинок о детях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420888"/>
            <a:ext cx="4125754" cy="33843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2852936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Сама Конвенция делится на 6 различных правовых норм, защищающих детей от различных форм произвола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я со стрелкой 26"/>
          <p:cNvCxnSpPr>
            <a:stCxn id="2" idx="2"/>
          </p:cNvCxnSpPr>
          <p:nvPr/>
        </p:nvCxnSpPr>
        <p:spPr>
          <a:xfrm>
            <a:off x="4572000" y="1417638"/>
            <a:ext cx="3024336" cy="32354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499992" y="1412776"/>
            <a:ext cx="590193" cy="23714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2"/>
          </p:cNvCxnSpPr>
          <p:nvPr/>
        </p:nvCxnSpPr>
        <p:spPr>
          <a:xfrm flipH="1">
            <a:off x="2483768" y="1417638"/>
            <a:ext cx="2088232" cy="39555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2"/>
          </p:cNvCxnSpPr>
          <p:nvPr/>
        </p:nvCxnSpPr>
        <p:spPr>
          <a:xfrm flipH="1">
            <a:off x="1475656" y="1417638"/>
            <a:ext cx="3096344" cy="28034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1547664" y="1412776"/>
            <a:ext cx="3024336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D60093"/>
            </a:solidFill>
          </a:ln>
        </p:spPr>
        <p:txBody>
          <a:bodyPr/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>6  </a:t>
            </a:r>
            <a:r>
              <a:rPr lang="ru-RU" sz="3200" dirty="0" smtClean="0">
                <a:solidFill>
                  <a:srgbClr val="FF0000"/>
                </a:solidFill>
              </a:rPr>
              <a:t>правовых норм, защищающих детей от различных форм произвола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51520" y="1916832"/>
            <a:ext cx="3744416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1.базисные, основные права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на жизнь, на имя, на равенство в осущ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ествл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ении прав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220072" y="2089448"/>
            <a:ext cx="3456384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2.семейное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благополучие ребёнка.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3789040"/>
            <a:ext cx="5500865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3.свободное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развитие личности ребёнка.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23528" y="4221088"/>
            <a:ext cx="1584176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4.здоровье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детей.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11560" y="5373216"/>
            <a:ext cx="2952328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6.образование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и культурное развитие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4653136"/>
            <a:ext cx="4572000" cy="83099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5.защита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от экономической и другой эксплуатации.</a:t>
            </a:r>
          </a:p>
        </p:txBody>
      </p:sp>
      <p:cxnSp>
        <p:nvCxnSpPr>
          <p:cNvPr id="21" name="Прямая со стрелкой 20"/>
          <p:cNvCxnSpPr>
            <a:stCxn id="2" idx="2"/>
          </p:cNvCxnSpPr>
          <p:nvPr/>
        </p:nvCxnSpPr>
        <p:spPr>
          <a:xfrm>
            <a:off x="4572000" y="1417638"/>
            <a:ext cx="2880320" cy="4991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752" name="Picture 8" descr="C:\Documents and Settings\Светлана\Мои документы\Downloads\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042626"/>
            <a:ext cx="839341" cy="815374"/>
          </a:xfrm>
          <a:prstGeom prst="rect">
            <a:avLst/>
          </a:prstGeom>
          <a:noFill/>
        </p:spPr>
      </p:pic>
      <p:sp>
        <p:nvSpPr>
          <p:cNvPr id="22" name="Содержимое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206</Words>
  <Application>Microsoft Office PowerPoint</Application>
  <PresentationFormat>Экран (4:3)</PresentationFormat>
  <Paragraphs>28</Paragraphs>
  <Slides>14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«ПРАВА РЕБЁНКА» </vt:lpstr>
      <vt:lpstr>Слайд 2</vt:lpstr>
      <vt:lpstr>Слайд 3</vt:lpstr>
      <vt:lpstr>20 ноября 1989 г. ООН приняла Конвенцию о правах ребёнка. А на территории РФ Конвенция вступила в силу 2 сентября 1990 г. </vt:lpstr>
      <vt:lpstr>Сегодня вы ознакомитесь с основными правами ребёнка, которые, согласно Конвенции ООН, должны обеспечить детям все государства-участники Конвенции</vt:lpstr>
      <vt:lpstr>6  правовых норм, защищающих детей от различных форм произвола</vt:lpstr>
      <vt:lpstr>1.</vt:lpstr>
      <vt:lpstr>2.</vt:lpstr>
      <vt:lpstr>3.</vt:lpstr>
      <vt:lpstr>4.</vt:lpstr>
      <vt:lpstr>5.</vt:lpstr>
      <vt:lpstr>6.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Информатика</dc:creator>
  <cp:lastModifiedBy>Светлана</cp:lastModifiedBy>
  <cp:revision>53</cp:revision>
  <dcterms:created xsi:type="dcterms:W3CDTF">2010-10-29T06:34:34Z</dcterms:created>
  <dcterms:modified xsi:type="dcterms:W3CDTF">2012-03-15T18:48:53Z</dcterms:modified>
</cp:coreProperties>
</file>