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57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6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  <p:sldMasterId id="2147483709" r:id="rId2"/>
    <p:sldMasterId id="2147483721" r:id="rId3"/>
    <p:sldMasterId id="2147483733" r:id="rId4"/>
    <p:sldMasterId id="2147483745" r:id="rId5"/>
    <p:sldMasterId id="2147483781" r:id="rId6"/>
  </p:sldMasterIdLst>
  <p:sldIdLst>
    <p:sldId id="256" r:id="rId7"/>
    <p:sldId id="257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107951"/>
            <a:ext cx="9101139" cy="6489700"/>
            <a:chOff x="0" y="68"/>
            <a:chExt cx="5733" cy="4088"/>
          </a:xfrm>
        </p:grpSpPr>
        <p:sp>
          <p:nvSpPr>
            <p:cNvPr id="47107" name="Line 3"/>
            <p:cNvSpPr>
              <a:spLocks noChangeShapeType="1"/>
            </p:cNvSpPr>
            <p:nvPr/>
          </p:nvSpPr>
          <p:spPr bwMode="hidden">
            <a:xfrm rot="-5400000">
              <a:off x="19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08" name="Line 4"/>
            <p:cNvSpPr>
              <a:spLocks noChangeShapeType="1"/>
            </p:cNvSpPr>
            <p:nvPr/>
          </p:nvSpPr>
          <p:spPr bwMode="hidden">
            <a:xfrm rot="-5400000">
              <a:off x="19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09" name="Line 5"/>
            <p:cNvSpPr>
              <a:spLocks noChangeShapeType="1"/>
            </p:cNvSpPr>
            <p:nvPr/>
          </p:nvSpPr>
          <p:spPr bwMode="hidden">
            <a:xfrm rot="-5400000">
              <a:off x="19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0" name="Line 6"/>
            <p:cNvSpPr>
              <a:spLocks noChangeShapeType="1"/>
            </p:cNvSpPr>
            <p:nvPr/>
          </p:nvSpPr>
          <p:spPr bwMode="hidden">
            <a:xfrm rot="-5400000">
              <a:off x="19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1" name="Line 7"/>
            <p:cNvSpPr>
              <a:spLocks noChangeShapeType="1"/>
            </p:cNvSpPr>
            <p:nvPr/>
          </p:nvSpPr>
          <p:spPr bwMode="hidden">
            <a:xfrm rot="-5400000">
              <a:off x="19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2" name="Line 8"/>
            <p:cNvSpPr>
              <a:spLocks noChangeShapeType="1"/>
            </p:cNvSpPr>
            <p:nvPr/>
          </p:nvSpPr>
          <p:spPr bwMode="hidden">
            <a:xfrm rot="-5400000">
              <a:off x="19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3" name="Line 9"/>
            <p:cNvSpPr>
              <a:spLocks noChangeShapeType="1"/>
            </p:cNvSpPr>
            <p:nvPr/>
          </p:nvSpPr>
          <p:spPr bwMode="hidden">
            <a:xfrm rot="-5400000">
              <a:off x="19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4" name="Line 10"/>
            <p:cNvSpPr>
              <a:spLocks noChangeShapeType="1"/>
            </p:cNvSpPr>
            <p:nvPr/>
          </p:nvSpPr>
          <p:spPr bwMode="hidden">
            <a:xfrm rot="-5400000">
              <a:off x="19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5" name="Line 11"/>
            <p:cNvSpPr>
              <a:spLocks noChangeShapeType="1"/>
            </p:cNvSpPr>
            <p:nvPr/>
          </p:nvSpPr>
          <p:spPr bwMode="hidden">
            <a:xfrm>
              <a:off x="483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6" name="Line 12"/>
            <p:cNvSpPr>
              <a:spLocks noChangeShapeType="1"/>
            </p:cNvSpPr>
            <p:nvPr/>
          </p:nvSpPr>
          <p:spPr bwMode="hidden">
            <a:xfrm>
              <a:off x="984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7" name="Line 13"/>
            <p:cNvSpPr>
              <a:spLocks noChangeShapeType="1"/>
            </p:cNvSpPr>
            <p:nvPr/>
          </p:nvSpPr>
          <p:spPr bwMode="hidden">
            <a:xfrm>
              <a:off x="984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8" name="Line 14"/>
            <p:cNvSpPr>
              <a:spLocks noChangeShapeType="1"/>
            </p:cNvSpPr>
            <p:nvPr/>
          </p:nvSpPr>
          <p:spPr bwMode="hidden">
            <a:xfrm>
              <a:off x="483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19" name="Line 15"/>
            <p:cNvSpPr>
              <a:spLocks noChangeShapeType="1"/>
            </p:cNvSpPr>
            <p:nvPr/>
          </p:nvSpPr>
          <p:spPr bwMode="hidden">
            <a:xfrm rot="-5400000">
              <a:off x="734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0" name="Line 16"/>
            <p:cNvSpPr>
              <a:spLocks noChangeShapeType="1"/>
            </p:cNvSpPr>
            <p:nvPr/>
          </p:nvSpPr>
          <p:spPr bwMode="hidden">
            <a:xfrm rot="-5400000">
              <a:off x="1263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1" name="Line 17"/>
            <p:cNvSpPr>
              <a:spLocks noChangeShapeType="1"/>
            </p:cNvSpPr>
            <p:nvPr/>
          </p:nvSpPr>
          <p:spPr bwMode="hidden">
            <a:xfrm rot="-5400000">
              <a:off x="1263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2" name="Line 18"/>
            <p:cNvSpPr>
              <a:spLocks noChangeShapeType="1"/>
            </p:cNvSpPr>
            <p:nvPr/>
          </p:nvSpPr>
          <p:spPr bwMode="hidden">
            <a:xfrm rot="-5400000">
              <a:off x="734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3" name="Line 19"/>
            <p:cNvSpPr>
              <a:spLocks noChangeShapeType="1"/>
            </p:cNvSpPr>
            <p:nvPr/>
          </p:nvSpPr>
          <p:spPr bwMode="hidden">
            <a:xfrm>
              <a:off x="483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4" name="Line 20"/>
            <p:cNvSpPr>
              <a:spLocks noChangeShapeType="1"/>
            </p:cNvSpPr>
            <p:nvPr/>
          </p:nvSpPr>
          <p:spPr bwMode="hidden">
            <a:xfrm>
              <a:off x="984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5" name="Line 21"/>
            <p:cNvSpPr>
              <a:spLocks noChangeShapeType="1"/>
            </p:cNvSpPr>
            <p:nvPr/>
          </p:nvSpPr>
          <p:spPr bwMode="hidden">
            <a:xfrm>
              <a:off x="984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6" name="Line 22"/>
            <p:cNvSpPr>
              <a:spLocks noChangeShapeType="1"/>
            </p:cNvSpPr>
            <p:nvPr/>
          </p:nvSpPr>
          <p:spPr bwMode="hidden">
            <a:xfrm>
              <a:off x="483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7" name="Line 23"/>
            <p:cNvSpPr>
              <a:spLocks noChangeShapeType="1"/>
            </p:cNvSpPr>
            <p:nvPr/>
          </p:nvSpPr>
          <p:spPr bwMode="hidden">
            <a:xfrm rot="-5400000">
              <a:off x="734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8" name="Line 24"/>
            <p:cNvSpPr>
              <a:spLocks noChangeShapeType="1"/>
            </p:cNvSpPr>
            <p:nvPr/>
          </p:nvSpPr>
          <p:spPr bwMode="hidden">
            <a:xfrm rot="-5400000">
              <a:off x="1263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29" name="Line 25"/>
            <p:cNvSpPr>
              <a:spLocks noChangeShapeType="1"/>
            </p:cNvSpPr>
            <p:nvPr/>
          </p:nvSpPr>
          <p:spPr bwMode="hidden">
            <a:xfrm rot="-5400000">
              <a:off x="1263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0" name="Line 26"/>
            <p:cNvSpPr>
              <a:spLocks noChangeShapeType="1"/>
            </p:cNvSpPr>
            <p:nvPr/>
          </p:nvSpPr>
          <p:spPr bwMode="hidden">
            <a:xfrm rot="-5400000">
              <a:off x="734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1" name="Line 27"/>
            <p:cNvSpPr>
              <a:spLocks noChangeShapeType="1"/>
            </p:cNvSpPr>
            <p:nvPr/>
          </p:nvSpPr>
          <p:spPr bwMode="hidden">
            <a:xfrm>
              <a:off x="483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2" name="Line 28"/>
            <p:cNvSpPr>
              <a:spLocks noChangeShapeType="1"/>
            </p:cNvSpPr>
            <p:nvPr/>
          </p:nvSpPr>
          <p:spPr bwMode="hidden">
            <a:xfrm>
              <a:off x="984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3" name="Line 29"/>
            <p:cNvSpPr>
              <a:spLocks noChangeShapeType="1"/>
            </p:cNvSpPr>
            <p:nvPr/>
          </p:nvSpPr>
          <p:spPr bwMode="hidden">
            <a:xfrm>
              <a:off x="984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4" name="Line 30"/>
            <p:cNvSpPr>
              <a:spLocks noChangeShapeType="1"/>
            </p:cNvSpPr>
            <p:nvPr/>
          </p:nvSpPr>
          <p:spPr bwMode="hidden">
            <a:xfrm>
              <a:off x="483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5" name="Line 31"/>
            <p:cNvSpPr>
              <a:spLocks noChangeShapeType="1"/>
            </p:cNvSpPr>
            <p:nvPr/>
          </p:nvSpPr>
          <p:spPr bwMode="hidden">
            <a:xfrm rot="-5400000">
              <a:off x="734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6" name="Line 32"/>
            <p:cNvSpPr>
              <a:spLocks noChangeShapeType="1"/>
            </p:cNvSpPr>
            <p:nvPr/>
          </p:nvSpPr>
          <p:spPr bwMode="hidden">
            <a:xfrm rot="-5400000">
              <a:off x="1263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7" name="Line 33"/>
            <p:cNvSpPr>
              <a:spLocks noChangeShapeType="1"/>
            </p:cNvSpPr>
            <p:nvPr/>
          </p:nvSpPr>
          <p:spPr bwMode="hidden">
            <a:xfrm rot="-5400000">
              <a:off x="1263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8" name="Line 34"/>
            <p:cNvSpPr>
              <a:spLocks noChangeShapeType="1"/>
            </p:cNvSpPr>
            <p:nvPr/>
          </p:nvSpPr>
          <p:spPr bwMode="hidden">
            <a:xfrm rot="-5400000">
              <a:off x="734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39" name="Line 35"/>
            <p:cNvSpPr>
              <a:spLocks noChangeShapeType="1"/>
            </p:cNvSpPr>
            <p:nvPr/>
          </p:nvSpPr>
          <p:spPr bwMode="hidden">
            <a:xfrm>
              <a:off x="483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0" name="Line 36"/>
            <p:cNvSpPr>
              <a:spLocks noChangeShapeType="1"/>
            </p:cNvSpPr>
            <p:nvPr/>
          </p:nvSpPr>
          <p:spPr bwMode="hidden">
            <a:xfrm>
              <a:off x="984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1" name="Line 37"/>
            <p:cNvSpPr>
              <a:spLocks noChangeShapeType="1"/>
            </p:cNvSpPr>
            <p:nvPr/>
          </p:nvSpPr>
          <p:spPr bwMode="hidden">
            <a:xfrm>
              <a:off x="984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2" name="Line 38"/>
            <p:cNvSpPr>
              <a:spLocks noChangeShapeType="1"/>
            </p:cNvSpPr>
            <p:nvPr/>
          </p:nvSpPr>
          <p:spPr bwMode="hidden">
            <a:xfrm>
              <a:off x="483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3" name="Line 39"/>
            <p:cNvSpPr>
              <a:spLocks noChangeShapeType="1"/>
            </p:cNvSpPr>
            <p:nvPr/>
          </p:nvSpPr>
          <p:spPr bwMode="hidden">
            <a:xfrm rot="-5400000">
              <a:off x="734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4" name="Line 40"/>
            <p:cNvSpPr>
              <a:spLocks noChangeShapeType="1"/>
            </p:cNvSpPr>
            <p:nvPr/>
          </p:nvSpPr>
          <p:spPr bwMode="hidden">
            <a:xfrm rot="-5400000">
              <a:off x="1263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5" name="Line 41"/>
            <p:cNvSpPr>
              <a:spLocks noChangeShapeType="1"/>
            </p:cNvSpPr>
            <p:nvPr/>
          </p:nvSpPr>
          <p:spPr bwMode="hidden">
            <a:xfrm rot="-5400000">
              <a:off x="1263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6" name="Line 42"/>
            <p:cNvSpPr>
              <a:spLocks noChangeShapeType="1"/>
            </p:cNvSpPr>
            <p:nvPr/>
          </p:nvSpPr>
          <p:spPr bwMode="hidden">
            <a:xfrm rot="-5400000">
              <a:off x="734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7" name="Line 43"/>
            <p:cNvSpPr>
              <a:spLocks noChangeShapeType="1"/>
            </p:cNvSpPr>
            <p:nvPr/>
          </p:nvSpPr>
          <p:spPr bwMode="hidden">
            <a:xfrm>
              <a:off x="1551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8" name="Line 44"/>
            <p:cNvSpPr>
              <a:spLocks noChangeShapeType="1"/>
            </p:cNvSpPr>
            <p:nvPr/>
          </p:nvSpPr>
          <p:spPr bwMode="hidden">
            <a:xfrm>
              <a:off x="2052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49" name="Line 45"/>
            <p:cNvSpPr>
              <a:spLocks noChangeShapeType="1"/>
            </p:cNvSpPr>
            <p:nvPr/>
          </p:nvSpPr>
          <p:spPr bwMode="hidden">
            <a:xfrm>
              <a:off x="2052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0" name="Line 46"/>
            <p:cNvSpPr>
              <a:spLocks noChangeShapeType="1"/>
            </p:cNvSpPr>
            <p:nvPr/>
          </p:nvSpPr>
          <p:spPr bwMode="hidden">
            <a:xfrm>
              <a:off x="1551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1" name="Line 47"/>
            <p:cNvSpPr>
              <a:spLocks noChangeShapeType="1"/>
            </p:cNvSpPr>
            <p:nvPr/>
          </p:nvSpPr>
          <p:spPr bwMode="hidden">
            <a:xfrm rot="-5400000">
              <a:off x="1802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2" name="Line 48"/>
            <p:cNvSpPr>
              <a:spLocks noChangeShapeType="1"/>
            </p:cNvSpPr>
            <p:nvPr/>
          </p:nvSpPr>
          <p:spPr bwMode="hidden">
            <a:xfrm rot="-5400000">
              <a:off x="2331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3" name="Line 49"/>
            <p:cNvSpPr>
              <a:spLocks noChangeShapeType="1"/>
            </p:cNvSpPr>
            <p:nvPr/>
          </p:nvSpPr>
          <p:spPr bwMode="hidden">
            <a:xfrm rot="-5400000">
              <a:off x="2331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4" name="Line 50"/>
            <p:cNvSpPr>
              <a:spLocks noChangeShapeType="1"/>
            </p:cNvSpPr>
            <p:nvPr/>
          </p:nvSpPr>
          <p:spPr bwMode="hidden">
            <a:xfrm rot="-5400000">
              <a:off x="1802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5" name="Line 51"/>
            <p:cNvSpPr>
              <a:spLocks noChangeShapeType="1"/>
            </p:cNvSpPr>
            <p:nvPr/>
          </p:nvSpPr>
          <p:spPr bwMode="hidden">
            <a:xfrm>
              <a:off x="1551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6" name="Line 52"/>
            <p:cNvSpPr>
              <a:spLocks noChangeShapeType="1"/>
            </p:cNvSpPr>
            <p:nvPr/>
          </p:nvSpPr>
          <p:spPr bwMode="hidden">
            <a:xfrm>
              <a:off x="2052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7" name="Line 53"/>
            <p:cNvSpPr>
              <a:spLocks noChangeShapeType="1"/>
            </p:cNvSpPr>
            <p:nvPr/>
          </p:nvSpPr>
          <p:spPr bwMode="hidden">
            <a:xfrm>
              <a:off x="2052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8" name="Line 54"/>
            <p:cNvSpPr>
              <a:spLocks noChangeShapeType="1"/>
            </p:cNvSpPr>
            <p:nvPr/>
          </p:nvSpPr>
          <p:spPr bwMode="hidden">
            <a:xfrm>
              <a:off x="1551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59" name="Line 55"/>
            <p:cNvSpPr>
              <a:spLocks noChangeShapeType="1"/>
            </p:cNvSpPr>
            <p:nvPr/>
          </p:nvSpPr>
          <p:spPr bwMode="hidden">
            <a:xfrm rot="-5400000">
              <a:off x="1802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0" name="Line 56"/>
            <p:cNvSpPr>
              <a:spLocks noChangeShapeType="1"/>
            </p:cNvSpPr>
            <p:nvPr/>
          </p:nvSpPr>
          <p:spPr bwMode="hidden">
            <a:xfrm rot="-5400000">
              <a:off x="2331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1" name="Line 57"/>
            <p:cNvSpPr>
              <a:spLocks noChangeShapeType="1"/>
            </p:cNvSpPr>
            <p:nvPr/>
          </p:nvSpPr>
          <p:spPr bwMode="hidden">
            <a:xfrm rot="-5400000">
              <a:off x="2331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2" name="Line 58"/>
            <p:cNvSpPr>
              <a:spLocks noChangeShapeType="1"/>
            </p:cNvSpPr>
            <p:nvPr/>
          </p:nvSpPr>
          <p:spPr bwMode="hidden">
            <a:xfrm rot="-5400000">
              <a:off x="1802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3" name="Line 59"/>
            <p:cNvSpPr>
              <a:spLocks noChangeShapeType="1"/>
            </p:cNvSpPr>
            <p:nvPr/>
          </p:nvSpPr>
          <p:spPr bwMode="hidden">
            <a:xfrm>
              <a:off x="1551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4" name="Line 60"/>
            <p:cNvSpPr>
              <a:spLocks noChangeShapeType="1"/>
            </p:cNvSpPr>
            <p:nvPr/>
          </p:nvSpPr>
          <p:spPr bwMode="hidden">
            <a:xfrm>
              <a:off x="2052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5" name="Line 61"/>
            <p:cNvSpPr>
              <a:spLocks noChangeShapeType="1"/>
            </p:cNvSpPr>
            <p:nvPr/>
          </p:nvSpPr>
          <p:spPr bwMode="hidden">
            <a:xfrm>
              <a:off x="2052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6" name="Line 62"/>
            <p:cNvSpPr>
              <a:spLocks noChangeShapeType="1"/>
            </p:cNvSpPr>
            <p:nvPr/>
          </p:nvSpPr>
          <p:spPr bwMode="hidden">
            <a:xfrm>
              <a:off x="1551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7" name="Line 63"/>
            <p:cNvSpPr>
              <a:spLocks noChangeShapeType="1"/>
            </p:cNvSpPr>
            <p:nvPr/>
          </p:nvSpPr>
          <p:spPr bwMode="hidden">
            <a:xfrm rot="-5400000">
              <a:off x="1802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8" name="Line 64"/>
            <p:cNvSpPr>
              <a:spLocks noChangeShapeType="1"/>
            </p:cNvSpPr>
            <p:nvPr/>
          </p:nvSpPr>
          <p:spPr bwMode="hidden">
            <a:xfrm rot="-5400000">
              <a:off x="2331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69" name="Line 65"/>
            <p:cNvSpPr>
              <a:spLocks noChangeShapeType="1"/>
            </p:cNvSpPr>
            <p:nvPr/>
          </p:nvSpPr>
          <p:spPr bwMode="hidden">
            <a:xfrm rot="-5400000">
              <a:off x="2331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0" name="Line 66"/>
            <p:cNvSpPr>
              <a:spLocks noChangeShapeType="1"/>
            </p:cNvSpPr>
            <p:nvPr/>
          </p:nvSpPr>
          <p:spPr bwMode="hidden">
            <a:xfrm rot="-5400000">
              <a:off x="1802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1" name="Line 67"/>
            <p:cNvSpPr>
              <a:spLocks noChangeShapeType="1"/>
            </p:cNvSpPr>
            <p:nvPr/>
          </p:nvSpPr>
          <p:spPr bwMode="hidden">
            <a:xfrm>
              <a:off x="1551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2" name="Line 68"/>
            <p:cNvSpPr>
              <a:spLocks noChangeShapeType="1"/>
            </p:cNvSpPr>
            <p:nvPr/>
          </p:nvSpPr>
          <p:spPr bwMode="hidden">
            <a:xfrm>
              <a:off x="2052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3" name="Line 69"/>
            <p:cNvSpPr>
              <a:spLocks noChangeShapeType="1"/>
            </p:cNvSpPr>
            <p:nvPr/>
          </p:nvSpPr>
          <p:spPr bwMode="hidden">
            <a:xfrm>
              <a:off x="2052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4" name="Line 70"/>
            <p:cNvSpPr>
              <a:spLocks noChangeShapeType="1"/>
            </p:cNvSpPr>
            <p:nvPr/>
          </p:nvSpPr>
          <p:spPr bwMode="hidden">
            <a:xfrm>
              <a:off x="1551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5" name="Line 71"/>
            <p:cNvSpPr>
              <a:spLocks noChangeShapeType="1"/>
            </p:cNvSpPr>
            <p:nvPr/>
          </p:nvSpPr>
          <p:spPr bwMode="hidden">
            <a:xfrm rot="-5400000">
              <a:off x="1802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6" name="Line 72"/>
            <p:cNvSpPr>
              <a:spLocks noChangeShapeType="1"/>
            </p:cNvSpPr>
            <p:nvPr/>
          </p:nvSpPr>
          <p:spPr bwMode="hidden">
            <a:xfrm rot="-5400000">
              <a:off x="2331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7" name="Line 73"/>
            <p:cNvSpPr>
              <a:spLocks noChangeShapeType="1"/>
            </p:cNvSpPr>
            <p:nvPr/>
          </p:nvSpPr>
          <p:spPr bwMode="hidden">
            <a:xfrm rot="-5400000">
              <a:off x="2331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8" name="Line 74"/>
            <p:cNvSpPr>
              <a:spLocks noChangeShapeType="1"/>
            </p:cNvSpPr>
            <p:nvPr/>
          </p:nvSpPr>
          <p:spPr bwMode="hidden">
            <a:xfrm rot="-5400000">
              <a:off x="1802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79" name="Line 75"/>
            <p:cNvSpPr>
              <a:spLocks noChangeShapeType="1"/>
            </p:cNvSpPr>
            <p:nvPr/>
          </p:nvSpPr>
          <p:spPr bwMode="hidden">
            <a:xfrm>
              <a:off x="2619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0" name="Line 76"/>
            <p:cNvSpPr>
              <a:spLocks noChangeShapeType="1"/>
            </p:cNvSpPr>
            <p:nvPr/>
          </p:nvSpPr>
          <p:spPr bwMode="hidden">
            <a:xfrm>
              <a:off x="3120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1" name="Line 77"/>
            <p:cNvSpPr>
              <a:spLocks noChangeShapeType="1"/>
            </p:cNvSpPr>
            <p:nvPr/>
          </p:nvSpPr>
          <p:spPr bwMode="hidden">
            <a:xfrm>
              <a:off x="3120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2" name="Line 78"/>
            <p:cNvSpPr>
              <a:spLocks noChangeShapeType="1"/>
            </p:cNvSpPr>
            <p:nvPr/>
          </p:nvSpPr>
          <p:spPr bwMode="hidden">
            <a:xfrm>
              <a:off x="2619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3" name="Line 79"/>
            <p:cNvSpPr>
              <a:spLocks noChangeShapeType="1"/>
            </p:cNvSpPr>
            <p:nvPr/>
          </p:nvSpPr>
          <p:spPr bwMode="hidden">
            <a:xfrm rot="-5400000">
              <a:off x="2870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4" name="Line 80"/>
            <p:cNvSpPr>
              <a:spLocks noChangeShapeType="1"/>
            </p:cNvSpPr>
            <p:nvPr/>
          </p:nvSpPr>
          <p:spPr bwMode="hidden">
            <a:xfrm rot="-5400000">
              <a:off x="3399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5" name="Line 81"/>
            <p:cNvSpPr>
              <a:spLocks noChangeShapeType="1"/>
            </p:cNvSpPr>
            <p:nvPr/>
          </p:nvSpPr>
          <p:spPr bwMode="hidden">
            <a:xfrm rot="-5400000">
              <a:off x="3399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6" name="Line 82"/>
            <p:cNvSpPr>
              <a:spLocks noChangeShapeType="1"/>
            </p:cNvSpPr>
            <p:nvPr/>
          </p:nvSpPr>
          <p:spPr bwMode="hidden">
            <a:xfrm rot="-5400000">
              <a:off x="2870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7" name="Line 83"/>
            <p:cNvSpPr>
              <a:spLocks noChangeShapeType="1"/>
            </p:cNvSpPr>
            <p:nvPr/>
          </p:nvSpPr>
          <p:spPr bwMode="hidden">
            <a:xfrm>
              <a:off x="2619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8" name="Line 84"/>
            <p:cNvSpPr>
              <a:spLocks noChangeShapeType="1"/>
            </p:cNvSpPr>
            <p:nvPr/>
          </p:nvSpPr>
          <p:spPr bwMode="hidden">
            <a:xfrm>
              <a:off x="3120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89" name="Line 85"/>
            <p:cNvSpPr>
              <a:spLocks noChangeShapeType="1"/>
            </p:cNvSpPr>
            <p:nvPr/>
          </p:nvSpPr>
          <p:spPr bwMode="hidden">
            <a:xfrm>
              <a:off x="3120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0" name="Line 86"/>
            <p:cNvSpPr>
              <a:spLocks noChangeShapeType="1"/>
            </p:cNvSpPr>
            <p:nvPr/>
          </p:nvSpPr>
          <p:spPr bwMode="hidden">
            <a:xfrm>
              <a:off x="2619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1" name="Line 87"/>
            <p:cNvSpPr>
              <a:spLocks noChangeShapeType="1"/>
            </p:cNvSpPr>
            <p:nvPr/>
          </p:nvSpPr>
          <p:spPr bwMode="hidden">
            <a:xfrm rot="-5400000">
              <a:off x="2870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2" name="Line 88"/>
            <p:cNvSpPr>
              <a:spLocks noChangeShapeType="1"/>
            </p:cNvSpPr>
            <p:nvPr/>
          </p:nvSpPr>
          <p:spPr bwMode="hidden">
            <a:xfrm rot="-5400000">
              <a:off x="3399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3" name="Line 89"/>
            <p:cNvSpPr>
              <a:spLocks noChangeShapeType="1"/>
            </p:cNvSpPr>
            <p:nvPr/>
          </p:nvSpPr>
          <p:spPr bwMode="hidden">
            <a:xfrm rot="-5400000">
              <a:off x="3399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4" name="Line 90"/>
            <p:cNvSpPr>
              <a:spLocks noChangeShapeType="1"/>
            </p:cNvSpPr>
            <p:nvPr/>
          </p:nvSpPr>
          <p:spPr bwMode="hidden">
            <a:xfrm rot="-5400000">
              <a:off x="2870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5" name="Line 91"/>
            <p:cNvSpPr>
              <a:spLocks noChangeShapeType="1"/>
            </p:cNvSpPr>
            <p:nvPr/>
          </p:nvSpPr>
          <p:spPr bwMode="hidden">
            <a:xfrm>
              <a:off x="2619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6" name="Line 92"/>
            <p:cNvSpPr>
              <a:spLocks noChangeShapeType="1"/>
            </p:cNvSpPr>
            <p:nvPr/>
          </p:nvSpPr>
          <p:spPr bwMode="hidden">
            <a:xfrm>
              <a:off x="3120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7" name="Line 93"/>
            <p:cNvSpPr>
              <a:spLocks noChangeShapeType="1"/>
            </p:cNvSpPr>
            <p:nvPr/>
          </p:nvSpPr>
          <p:spPr bwMode="hidden">
            <a:xfrm>
              <a:off x="3120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8" name="Line 94"/>
            <p:cNvSpPr>
              <a:spLocks noChangeShapeType="1"/>
            </p:cNvSpPr>
            <p:nvPr/>
          </p:nvSpPr>
          <p:spPr bwMode="hidden">
            <a:xfrm>
              <a:off x="2619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199" name="Line 95"/>
            <p:cNvSpPr>
              <a:spLocks noChangeShapeType="1"/>
            </p:cNvSpPr>
            <p:nvPr/>
          </p:nvSpPr>
          <p:spPr bwMode="hidden">
            <a:xfrm rot="-5400000">
              <a:off x="2870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0" name="Line 96"/>
            <p:cNvSpPr>
              <a:spLocks noChangeShapeType="1"/>
            </p:cNvSpPr>
            <p:nvPr/>
          </p:nvSpPr>
          <p:spPr bwMode="hidden">
            <a:xfrm rot="-5400000">
              <a:off x="3399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1" name="Line 97"/>
            <p:cNvSpPr>
              <a:spLocks noChangeShapeType="1"/>
            </p:cNvSpPr>
            <p:nvPr/>
          </p:nvSpPr>
          <p:spPr bwMode="hidden">
            <a:xfrm rot="-5400000">
              <a:off x="3399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2" name="Line 98"/>
            <p:cNvSpPr>
              <a:spLocks noChangeShapeType="1"/>
            </p:cNvSpPr>
            <p:nvPr/>
          </p:nvSpPr>
          <p:spPr bwMode="hidden">
            <a:xfrm rot="-5400000">
              <a:off x="2870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3" name="Line 99"/>
            <p:cNvSpPr>
              <a:spLocks noChangeShapeType="1"/>
            </p:cNvSpPr>
            <p:nvPr/>
          </p:nvSpPr>
          <p:spPr bwMode="hidden">
            <a:xfrm>
              <a:off x="2619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4" name="Line 100"/>
            <p:cNvSpPr>
              <a:spLocks noChangeShapeType="1"/>
            </p:cNvSpPr>
            <p:nvPr/>
          </p:nvSpPr>
          <p:spPr bwMode="hidden">
            <a:xfrm>
              <a:off x="3120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5" name="Line 101"/>
            <p:cNvSpPr>
              <a:spLocks noChangeShapeType="1"/>
            </p:cNvSpPr>
            <p:nvPr/>
          </p:nvSpPr>
          <p:spPr bwMode="hidden">
            <a:xfrm>
              <a:off x="3120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6" name="Line 102"/>
            <p:cNvSpPr>
              <a:spLocks noChangeShapeType="1"/>
            </p:cNvSpPr>
            <p:nvPr/>
          </p:nvSpPr>
          <p:spPr bwMode="hidden">
            <a:xfrm>
              <a:off x="2619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7" name="Line 103"/>
            <p:cNvSpPr>
              <a:spLocks noChangeShapeType="1"/>
            </p:cNvSpPr>
            <p:nvPr/>
          </p:nvSpPr>
          <p:spPr bwMode="hidden">
            <a:xfrm rot="-5400000">
              <a:off x="2870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8" name="Line 104"/>
            <p:cNvSpPr>
              <a:spLocks noChangeShapeType="1"/>
            </p:cNvSpPr>
            <p:nvPr/>
          </p:nvSpPr>
          <p:spPr bwMode="hidden">
            <a:xfrm rot="-5400000">
              <a:off x="3399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09" name="Line 105"/>
            <p:cNvSpPr>
              <a:spLocks noChangeShapeType="1"/>
            </p:cNvSpPr>
            <p:nvPr/>
          </p:nvSpPr>
          <p:spPr bwMode="hidden">
            <a:xfrm rot="-5400000">
              <a:off x="3399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0" name="Line 106"/>
            <p:cNvSpPr>
              <a:spLocks noChangeShapeType="1"/>
            </p:cNvSpPr>
            <p:nvPr/>
          </p:nvSpPr>
          <p:spPr bwMode="hidden">
            <a:xfrm rot="-5400000">
              <a:off x="2870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1" name="Line 107"/>
            <p:cNvSpPr>
              <a:spLocks noChangeShapeType="1"/>
            </p:cNvSpPr>
            <p:nvPr/>
          </p:nvSpPr>
          <p:spPr bwMode="hidden">
            <a:xfrm>
              <a:off x="3687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2" name="Line 108"/>
            <p:cNvSpPr>
              <a:spLocks noChangeShapeType="1"/>
            </p:cNvSpPr>
            <p:nvPr/>
          </p:nvSpPr>
          <p:spPr bwMode="hidden">
            <a:xfrm>
              <a:off x="4188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3" name="Line 109"/>
            <p:cNvSpPr>
              <a:spLocks noChangeShapeType="1"/>
            </p:cNvSpPr>
            <p:nvPr/>
          </p:nvSpPr>
          <p:spPr bwMode="hidden">
            <a:xfrm>
              <a:off x="4188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4" name="Line 110"/>
            <p:cNvSpPr>
              <a:spLocks noChangeShapeType="1"/>
            </p:cNvSpPr>
            <p:nvPr/>
          </p:nvSpPr>
          <p:spPr bwMode="hidden">
            <a:xfrm>
              <a:off x="3687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5" name="Line 111"/>
            <p:cNvSpPr>
              <a:spLocks noChangeShapeType="1"/>
            </p:cNvSpPr>
            <p:nvPr/>
          </p:nvSpPr>
          <p:spPr bwMode="hidden">
            <a:xfrm rot="-5400000">
              <a:off x="3938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6" name="Line 112"/>
            <p:cNvSpPr>
              <a:spLocks noChangeShapeType="1"/>
            </p:cNvSpPr>
            <p:nvPr/>
          </p:nvSpPr>
          <p:spPr bwMode="hidden">
            <a:xfrm rot="-5400000">
              <a:off x="4467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7" name="Line 113"/>
            <p:cNvSpPr>
              <a:spLocks noChangeShapeType="1"/>
            </p:cNvSpPr>
            <p:nvPr/>
          </p:nvSpPr>
          <p:spPr bwMode="hidden">
            <a:xfrm rot="-5400000">
              <a:off x="4467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8" name="Line 114"/>
            <p:cNvSpPr>
              <a:spLocks noChangeShapeType="1"/>
            </p:cNvSpPr>
            <p:nvPr/>
          </p:nvSpPr>
          <p:spPr bwMode="hidden">
            <a:xfrm rot="-5400000">
              <a:off x="3938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19" name="Line 115"/>
            <p:cNvSpPr>
              <a:spLocks noChangeShapeType="1"/>
            </p:cNvSpPr>
            <p:nvPr/>
          </p:nvSpPr>
          <p:spPr bwMode="hidden">
            <a:xfrm>
              <a:off x="3687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0" name="Line 116"/>
            <p:cNvSpPr>
              <a:spLocks noChangeShapeType="1"/>
            </p:cNvSpPr>
            <p:nvPr/>
          </p:nvSpPr>
          <p:spPr bwMode="hidden">
            <a:xfrm>
              <a:off x="4188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1" name="Line 117"/>
            <p:cNvSpPr>
              <a:spLocks noChangeShapeType="1"/>
            </p:cNvSpPr>
            <p:nvPr/>
          </p:nvSpPr>
          <p:spPr bwMode="hidden">
            <a:xfrm>
              <a:off x="4188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2" name="Line 118"/>
            <p:cNvSpPr>
              <a:spLocks noChangeShapeType="1"/>
            </p:cNvSpPr>
            <p:nvPr/>
          </p:nvSpPr>
          <p:spPr bwMode="hidden">
            <a:xfrm>
              <a:off x="3687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3" name="Line 119"/>
            <p:cNvSpPr>
              <a:spLocks noChangeShapeType="1"/>
            </p:cNvSpPr>
            <p:nvPr/>
          </p:nvSpPr>
          <p:spPr bwMode="hidden">
            <a:xfrm rot="-5400000">
              <a:off x="3938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4" name="Line 120"/>
            <p:cNvSpPr>
              <a:spLocks noChangeShapeType="1"/>
            </p:cNvSpPr>
            <p:nvPr/>
          </p:nvSpPr>
          <p:spPr bwMode="hidden">
            <a:xfrm rot="-5400000">
              <a:off x="4467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5" name="Line 121"/>
            <p:cNvSpPr>
              <a:spLocks noChangeShapeType="1"/>
            </p:cNvSpPr>
            <p:nvPr/>
          </p:nvSpPr>
          <p:spPr bwMode="hidden">
            <a:xfrm rot="-5400000">
              <a:off x="4467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6" name="Line 122"/>
            <p:cNvSpPr>
              <a:spLocks noChangeShapeType="1"/>
            </p:cNvSpPr>
            <p:nvPr/>
          </p:nvSpPr>
          <p:spPr bwMode="hidden">
            <a:xfrm rot="-5400000">
              <a:off x="3938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7" name="Line 123"/>
            <p:cNvSpPr>
              <a:spLocks noChangeShapeType="1"/>
            </p:cNvSpPr>
            <p:nvPr/>
          </p:nvSpPr>
          <p:spPr bwMode="hidden">
            <a:xfrm>
              <a:off x="3687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8" name="Line 124"/>
            <p:cNvSpPr>
              <a:spLocks noChangeShapeType="1"/>
            </p:cNvSpPr>
            <p:nvPr/>
          </p:nvSpPr>
          <p:spPr bwMode="hidden">
            <a:xfrm>
              <a:off x="4188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29" name="Line 125"/>
            <p:cNvSpPr>
              <a:spLocks noChangeShapeType="1"/>
            </p:cNvSpPr>
            <p:nvPr/>
          </p:nvSpPr>
          <p:spPr bwMode="hidden">
            <a:xfrm>
              <a:off x="4188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0" name="Line 126"/>
            <p:cNvSpPr>
              <a:spLocks noChangeShapeType="1"/>
            </p:cNvSpPr>
            <p:nvPr/>
          </p:nvSpPr>
          <p:spPr bwMode="hidden">
            <a:xfrm>
              <a:off x="3687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1" name="Line 127"/>
            <p:cNvSpPr>
              <a:spLocks noChangeShapeType="1"/>
            </p:cNvSpPr>
            <p:nvPr/>
          </p:nvSpPr>
          <p:spPr bwMode="hidden">
            <a:xfrm rot="-5400000">
              <a:off x="3938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2" name="Line 128"/>
            <p:cNvSpPr>
              <a:spLocks noChangeShapeType="1"/>
            </p:cNvSpPr>
            <p:nvPr/>
          </p:nvSpPr>
          <p:spPr bwMode="hidden">
            <a:xfrm rot="-5400000">
              <a:off x="4467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3" name="Line 129"/>
            <p:cNvSpPr>
              <a:spLocks noChangeShapeType="1"/>
            </p:cNvSpPr>
            <p:nvPr/>
          </p:nvSpPr>
          <p:spPr bwMode="hidden">
            <a:xfrm rot="-5400000">
              <a:off x="4467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4" name="Line 130"/>
            <p:cNvSpPr>
              <a:spLocks noChangeShapeType="1"/>
            </p:cNvSpPr>
            <p:nvPr/>
          </p:nvSpPr>
          <p:spPr bwMode="hidden">
            <a:xfrm rot="-5400000">
              <a:off x="3938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5" name="Line 131"/>
            <p:cNvSpPr>
              <a:spLocks noChangeShapeType="1"/>
            </p:cNvSpPr>
            <p:nvPr/>
          </p:nvSpPr>
          <p:spPr bwMode="hidden">
            <a:xfrm>
              <a:off x="3687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6" name="Line 132"/>
            <p:cNvSpPr>
              <a:spLocks noChangeShapeType="1"/>
            </p:cNvSpPr>
            <p:nvPr/>
          </p:nvSpPr>
          <p:spPr bwMode="hidden">
            <a:xfrm>
              <a:off x="4188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7" name="Line 133"/>
            <p:cNvSpPr>
              <a:spLocks noChangeShapeType="1"/>
            </p:cNvSpPr>
            <p:nvPr/>
          </p:nvSpPr>
          <p:spPr bwMode="hidden">
            <a:xfrm>
              <a:off x="4188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8" name="Line 134"/>
            <p:cNvSpPr>
              <a:spLocks noChangeShapeType="1"/>
            </p:cNvSpPr>
            <p:nvPr/>
          </p:nvSpPr>
          <p:spPr bwMode="hidden">
            <a:xfrm>
              <a:off x="3687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39" name="Line 135"/>
            <p:cNvSpPr>
              <a:spLocks noChangeShapeType="1"/>
            </p:cNvSpPr>
            <p:nvPr/>
          </p:nvSpPr>
          <p:spPr bwMode="hidden">
            <a:xfrm rot="-5400000">
              <a:off x="3938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0" name="Line 136"/>
            <p:cNvSpPr>
              <a:spLocks noChangeShapeType="1"/>
            </p:cNvSpPr>
            <p:nvPr/>
          </p:nvSpPr>
          <p:spPr bwMode="hidden">
            <a:xfrm rot="-5400000">
              <a:off x="4467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1" name="Line 137"/>
            <p:cNvSpPr>
              <a:spLocks noChangeShapeType="1"/>
            </p:cNvSpPr>
            <p:nvPr/>
          </p:nvSpPr>
          <p:spPr bwMode="hidden">
            <a:xfrm rot="-5400000">
              <a:off x="4467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2" name="Line 138"/>
            <p:cNvSpPr>
              <a:spLocks noChangeShapeType="1"/>
            </p:cNvSpPr>
            <p:nvPr/>
          </p:nvSpPr>
          <p:spPr bwMode="hidden">
            <a:xfrm rot="-5400000">
              <a:off x="3938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3" name="Line 139"/>
            <p:cNvSpPr>
              <a:spLocks noChangeShapeType="1"/>
            </p:cNvSpPr>
            <p:nvPr/>
          </p:nvSpPr>
          <p:spPr bwMode="hidden">
            <a:xfrm>
              <a:off x="4755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4" name="Line 140"/>
            <p:cNvSpPr>
              <a:spLocks noChangeShapeType="1"/>
            </p:cNvSpPr>
            <p:nvPr/>
          </p:nvSpPr>
          <p:spPr bwMode="hidden">
            <a:xfrm>
              <a:off x="5256" y="144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5" name="Line 141"/>
            <p:cNvSpPr>
              <a:spLocks noChangeShapeType="1"/>
            </p:cNvSpPr>
            <p:nvPr/>
          </p:nvSpPr>
          <p:spPr bwMode="hidden">
            <a:xfrm>
              <a:off x="5256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6" name="Line 142"/>
            <p:cNvSpPr>
              <a:spLocks noChangeShapeType="1"/>
            </p:cNvSpPr>
            <p:nvPr/>
          </p:nvSpPr>
          <p:spPr bwMode="hidden">
            <a:xfrm>
              <a:off x="4755" y="64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7" name="Line 143"/>
            <p:cNvSpPr>
              <a:spLocks noChangeShapeType="1"/>
            </p:cNvSpPr>
            <p:nvPr/>
          </p:nvSpPr>
          <p:spPr bwMode="hidden">
            <a:xfrm rot="-5400000">
              <a:off x="5006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8" name="Line 144"/>
            <p:cNvSpPr>
              <a:spLocks noChangeShapeType="1"/>
            </p:cNvSpPr>
            <p:nvPr/>
          </p:nvSpPr>
          <p:spPr bwMode="hidden">
            <a:xfrm rot="-5400000">
              <a:off x="5535" y="395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49" name="Line 145"/>
            <p:cNvSpPr>
              <a:spLocks noChangeShapeType="1"/>
            </p:cNvSpPr>
            <p:nvPr/>
          </p:nvSpPr>
          <p:spPr bwMode="hidden">
            <a:xfrm rot="-5400000">
              <a:off x="5535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0" name="Line 146"/>
            <p:cNvSpPr>
              <a:spLocks noChangeShapeType="1"/>
            </p:cNvSpPr>
            <p:nvPr/>
          </p:nvSpPr>
          <p:spPr bwMode="hidden">
            <a:xfrm rot="-5400000">
              <a:off x="5006" y="89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1" name="Line 147"/>
            <p:cNvSpPr>
              <a:spLocks noChangeShapeType="1"/>
            </p:cNvSpPr>
            <p:nvPr/>
          </p:nvSpPr>
          <p:spPr bwMode="hidden">
            <a:xfrm>
              <a:off x="4755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2" name="Line 148"/>
            <p:cNvSpPr>
              <a:spLocks noChangeShapeType="1"/>
            </p:cNvSpPr>
            <p:nvPr/>
          </p:nvSpPr>
          <p:spPr bwMode="hidden">
            <a:xfrm>
              <a:off x="5256" y="1166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3" name="Line 149"/>
            <p:cNvSpPr>
              <a:spLocks noChangeShapeType="1"/>
            </p:cNvSpPr>
            <p:nvPr/>
          </p:nvSpPr>
          <p:spPr bwMode="hidden">
            <a:xfrm>
              <a:off x="5256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4" name="Line 150"/>
            <p:cNvSpPr>
              <a:spLocks noChangeShapeType="1"/>
            </p:cNvSpPr>
            <p:nvPr/>
          </p:nvSpPr>
          <p:spPr bwMode="hidden">
            <a:xfrm>
              <a:off x="4755" y="166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5" name="Line 151"/>
            <p:cNvSpPr>
              <a:spLocks noChangeShapeType="1"/>
            </p:cNvSpPr>
            <p:nvPr/>
          </p:nvSpPr>
          <p:spPr bwMode="hidden">
            <a:xfrm rot="-5400000">
              <a:off x="5006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6" name="Line 152"/>
            <p:cNvSpPr>
              <a:spLocks noChangeShapeType="1"/>
            </p:cNvSpPr>
            <p:nvPr/>
          </p:nvSpPr>
          <p:spPr bwMode="hidden">
            <a:xfrm rot="-5400000">
              <a:off x="5535" y="141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7" name="Line 153"/>
            <p:cNvSpPr>
              <a:spLocks noChangeShapeType="1"/>
            </p:cNvSpPr>
            <p:nvPr/>
          </p:nvSpPr>
          <p:spPr bwMode="hidden">
            <a:xfrm rot="-5400000">
              <a:off x="5535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8" name="Line 154"/>
            <p:cNvSpPr>
              <a:spLocks noChangeShapeType="1"/>
            </p:cNvSpPr>
            <p:nvPr/>
          </p:nvSpPr>
          <p:spPr bwMode="hidden">
            <a:xfrm rot="-5400000">
              <a:off x="5006" y="191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59" name="Line 155"/>
            <p:cNvSpPr>
              <a:spLocks noChangeShapeType="1"/>
            </p:cNvSpPr>
            <p:nvPr/>
          </p:nvSpPr>
          <p:spPr bwMode="hidden">
            <a:xfrm>
              <a:off x="4755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0" name="Line 156"/>
            <p:cNvSpPr>
              <a:spLocks noChangeShapeType="1"/>
            </p:cNvSpPr>
            <p:nvPr/>
          </p:nvSpPr>
          <p:spPr bwMode="hidden">
            <a:xfrm>
              <a:off x="5256" y="218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1" name="Line 157"/>
            <p:cNvSpPr>
              <a:spLocks noChangeShapeType="1"/>
            </p:cNvSpPr>
            <p:nvPr/>
          </p:nvSpPr>
          <p:spPr bwMode="hidden">
            <a:xfrm>
              <a:off x="5256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2" name="Line 158"/>
            <p:cNvSpPr>
              <a:spLocks noChangeShapeType="1"/>
            </p:cNvSpPr>
            <p:nvPr/>
          </p:nvSpPr>
          <p:spPr bwMode="hidden">
            <a:xfrm>
              <a:off x="4755" y="268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3" name="Line 159"/>
            <p:cNvSpPr>
              <a:spLocks noChangeShapeType="1"/>
            </p:cNvSpPr>
            <p:nvPr/>
          </p:nvSpPr>
          <p:spPr bwMode="hidden">
            <a:xfrm rot="-5400000">
              <a:off x="5006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4" name="Line 160"/>
            <p:cNvSpPr>
              <a:spLocks noChangeShapeType="1"/>
            </p:cNvSpPr>
            <p:nvPr/>
          </p:nvSpPr>
          <p:spPr bwMode="hidden">
            <a:xfrm rot="-5400000">
              <a:off x="5535" y="2438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5" name="Line 161"/>
            <p:cNvSpPr>
              <a:spLocks noChangeShapeType="1"/>
            </p:cNvSpPr>
            <p:nvPr/>
          </p:nvSpPr>
          <p:spPr bwMode="hidden">
            <a:xfrm rot="-5400000">
              <a:off x="5535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6" name="Line 162"/>
            <p:cNvSpPr>
              <a:spLocks noChangeShapeType="1"/>
            </p:cNvSpPr>
            <p:nvPr/>
          </p:nvSpPr>
          <p:spPr bwMode="hidden">
            <a:xfrm rot="-5400000">
              <a:off x="5006" y="293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7" name="Line 163"/>
            <p:cNvSpPr>
              <a:spLocks noChangeShapeType="1"/>
            </p:cNvSpPr>
            <p:nvPr/>
          </p:nvSpPr>
          <p:spPr bwMode="hidden">
            <a:xfrm>
              <a:off x="4755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8" name="Line 164"/>
            <p:cNvSpPr>
              <a:spLocks noChangeShapeType="1"/>
            </p:cNvSpPr>
            <p:nvPr/>
          </p:nvSpPr>
          <p:spPr bwMode="hidden">
            <a:xfrm>
              <a:off x="5256" y="3209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69" name="Line 165"/>
            <p:cNvSpPr>
              <a:spLocks noChangeShapeType="1"/>
            </p:cNvSpPr>
            <p:nvPr/>
          </p:nvSpPr>
          <p:spPr bwMode="hidden">
            <a:xfrm>
              <a:off x="5256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0" name="Line 166"/>
            <p:cNvSpPr>
              <a:spLocks noChangeShapeType="1"/>
            </p:cNvSpPr>
            <p:nvPr/>
          </p:nvSpPr>
          <p:spPr bwMode="hidden">
            <a:xfrm>
              <a:off x="4755" y="371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1" name="Line 167"/>
            <p:cNvSpPr>
              <a:spLocks noChangeShapeType="1"/>
            </p:cNvSpPr>
            <p:nvPr/>
          </p:nvSpPr>
          <p:spPr bwMode="hidden">
            <a:xfrm rot="-5400000">
              <a:off x="5006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2" name="Line 168"/>
            <p:cNvSpPr>
              <a:spLocks noChangeShapeType="1"/>
            </p:cNvSpPr>
            <p:nvPr/>
          </p:nvSpPr>
          <p:spPr bwMode="hidden">
            <a:xfrm rot="-5400000">
              <a:off x="5535" y="3460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3" name="Line 169"/>
            <p:cNvSpPr>
              <a:spLocks noChangeShapeType="1"/>
            </p:cNvSpPr>
            <p:nvPr/>
          </p:nvSpPr>
          <p:spPr bwMode="hidden">
            <a:xfrm rot="-5400000">
              <a:off x="5535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4" name="Line 170"/>
            <p:cNvSpPr>
              <a:spLocks noChangeShapeType="1"/>
            </p:cNvSpPr>
            <p:nvPr/>
          </p:nvSpPr>
          <p:spPr bwMode="hidden">
            <a:xfrm rot="-5400000">
              <a:off x="5006" y="3961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5" name="Line 171"/>
            <p:cNvSpPr>
              <a:spLocks noChangeShapeType="1"/>
            </p:cNvSpPr>
            <p:nvPr/>
          </p:nvSpPr>
          <p:spPr bwMode="hidden">
            <a:xfrm rot="-5400000">
              <a:off x="19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6" name="Line 172"/>
            <p:cNvSpPr>
              <a:spLocks noChangeShapeType="1"/>
            </p:cNvSpPr>
            <p:nvPr/>
          </p:nvSpPr>
          <p:spPr bwMode="hidden">
            <a:xfrm rot="-5400000">
              <a:off x="737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7" name="Line 173"/>
            <p:cNvSpPr>
              <a:spLocks noChangeShapeType="1"/>
            </p:cNvSpPr>
            <p:nvPr/>
          </p:nvSpPr>
          <p:spPr bwMode="hidden">
            <a:xfrm rot="-5400000">
              <a:off x="1266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8" name="Line 174"/>
            <p:cNvSpPr>
              <a:spLocks noChangeShapeType="1"/>
            </p:cNvSpPr>
            <p:nvPr/>
          </p:nvSpPr>
          <p:spPr bwMode="hidden">
            <a:xfrm rot="-5400000">
              <a:off x="1805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79" name="Line 175"/>
            <p:cNvSpPr>
              <a:spLocks noChangeShapeType="1"/>
            </p:cNvSpPr>
            <p:nvPr/>
          </p:nvSpPr>
          <p:spPr bwMode="hidden">
            <a:xfrm rot="-5400000">
              <a:off x="2334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80" name="Line 176"/>
            <p:cNvSpPr>
              <a:spLocks noChangeShapeType="1"/>
            </p:cNvSpPr>
            <p:nvPr/>
          </p:nvSpPr>
          <p:spPr bwMode="hidden">
            <a:xfrm rot="-5400000">
              <a:off x="2873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81" name="Line 177"/>
            <p:cNvSpPr>
              <a:spLocks noChangeShapeType="1"/>
            </p:cNvSpPr>
            <p:nvPr/>
          </p:nvSpPr>
          <p:spPr bwMode="hidden">
            <a:xfrm rot="-5400000">
              <a:off x="3402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82" name="Line 178"/>
            <p:cNvSpPr>
              <a:spLocks noChangeShapeType="1"/>
            </p:cNvSpPr>
            <p:nvPr/>
          </p:nvSpPr>
          <p:spPr bwMode="hidden">
            <a:xfrm rot="-5400000">
              <a:off x="3941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83" name="Line 179"/>
            <p:cNvSpPr>
              <a:spLocks noChangeShapeType="1"/>
            </p:cNvSpPr>
            <p:nvPr/>
          </p:nvSpPr>
          <p:spPr bwMode="hidden">
            <a:xfrm rot="-5400000">
              <a:off x="4470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84" name="Line 180"/>
            <p:cNvSpPr>
              <a:spLocks noChangeShapeType="1"/>
            </p:cNvSpPr>
            <p:nvPr/>
          </p:nvSpPr>
          <p:spPr bwMode="hidden">
            <a:xfrm rot="-5400000">
              <a:off x="5009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85" name="Line 181"/>
            <p:cNvSpPr>
              <a:spLocks noChangeShapeType="1"/>
            </p:cNvSpPr>
            <p:nvPr/>
          </p:nvSpPr>
          <p:spPr bwMode="hidden">
            <a:xfrm rot="-5400000">
              <a:off x="5538" y="-127"/>
              <a:ext cx="0" cy="390"/>
            </a:xfrm>
            <a:prstGeom prst="line">
              <a:avLst/>
            </a:prstGeom>
            <a:noFill/>
            <a:ln w="28575">
              <a:pattFill prst="pct25">
                <a:fgClr>
                  <a:schemeClr val="bg2"/>
                </a:fgClr>
                <a:bgClr>
                  <a:schemeClr val="bg1"/>
                </a:bgClr>
              </a:patt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3" name="Group 182"/>
          <p:cNvGrpSpPr>
            <a:grpSpLocks/>
          </p:cNvGrpSpPr>
          <p:nvPr/>
        </p:nvGrpSpPr>
        <p:grpSpPr bwMode="auto">
          <a:xfrm>
            <a:off x="539751" y="765175"/>
            <a:ext cx="8077200" cy="1676400"/>
            <a:chOff x="336" y="1200"/>
            <a:chExt cx="5088" cy="1056"/>
          </a:xfrm>
        </p:grpSpPr>
        <p:sp>
          <p:nvSpPr>
            <p:cNvPr id="47287" name="Rectangle 183"/>
            <p:cNvSpPr>
              <a:spLocks noChangeArrowheads="1"/>
            </p:cNvSpPr>
            <p:nvPr/>
          </p:nvSpPr>
          <p:spPr bwMode="auto">
            <a:xfrm>
              <a:off x="2880" y="1200"/>
              <a:ext cx="2544" cy="528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88" name="Rectangle 184"/>
            <p:cNvSpPr>
              <a:spLocks noChangeArrowheads="1"/>
            </p:cNvSpPr>
            <p:nvPr/>
          </p:nvSpPr>
          <p:spPr bwMode="auto">
            <a:xfrm>
              <a:off x="2880" y="1728"/>
              <a:ext cx="2544" cy="528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89" name="Rectangle 185"/>
            <p:cNvSpPr>
              <a:spLocks noChangeArrowheads="1"/>
            </p:cNvSpPr>
            <p:nvPr/>
          </p:nvSpPr>
          <p:spPr bwMode="auto">
            <a:xfrm>
              <a:off x="336" y="1728"/>
              <a:ext cx="2544" cy="528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90" name="Rectangle 186"/>
            <p:cNvSpPr>
              <a:spLocks noChangeArrowheads="1"/>
            </p:cNvSpPr>
            <p:nvPr/>
          </p:nvSpPr>
          <p:spPr bwMode="auto">
            <a:xfrm>
              <a:off x="336" y="1200"/>
              <a:ext cx="2544" cy="528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91" name="Rectangle 187"/>
            <p:cNvSpPr>
              <a:spLocks noChangeArrowheads="1"/>
            </p:cNvSpPr>
            <p:nvPr/>
          </p:nvSpPr>
          <p:spPr bwMode="white">
            <a:xfrm>
              <a:off x="432" y="1296"/>
              <a:ext cx="4896" cy="864"/>
            </a:xfrm>
            <a:prstGeom prst="rect">
              <a:avLst/>
            </a:prstGeom>
            <a:solidFill>
              <a:schemeClr val="bg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47292" name="Rectangle 188"/>
          <p:cNvSpPr>
            <a:spLocks noGrp="1" noChangeArrowheads="1"/>
          </p:cNvSpPr>
          <p:nvPr>
            <p:ph type="ctrTitle"/>
          </p:nvPr>
        </p:nvSpPr>
        <p:spPr>
          <a:xfrm>
            <a:off x="684213" y="908050"/>
            <a:ext cx="7772400" cy="13716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7293" name="Rectangle 189"/>
          <p:cNvSpPr>
            <a:spLocks noGrp="1" noChangeArrowheads="1"/>
          </p:cNvSpPr>
          <p:nvPr>
            <p:ph type="subTitle" idx="1"/>
          </p:nvPr>
        </p:nvSpPr>
        <p:spPr>
          <a:xfrm>
            <a:off x="1403351" y="3357563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7294" name="Rectangle 190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7295" name="Rectangle 19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 b="1" i="1"/>
            </a:lvl1pPr>
          </a:lstStyle>
          <a:p>
            <a:endParaRPr lang="ru-RU"/>
          </a:p>
        </p:txBody>
      </p:sp>
      <p:sp>
        <p:nvSpPr>
          <p:cNvPr id="47296" name="Rectangle 192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4" name="Group 193"/>
          <p:cNvGrpSpPr>
            <a:grpSpLocks/>
          </p:cNvGrpSpPr>
          <p:nvPr/>
        </p:nvGrpSpPr>
        <p:grpSpPr bwMode="auto">
          <a:xfrm>
            <a:off x="304800" y="6783388"/>
            <a:ext cx="8458200" cy="74612"/>
            <a:chOff x="192" y="4273"/>
            <a:chExt cx="5328" cy="47"/>
          </a:xfrm>
        </p:grpSpPr>
        <p:sp>
          <p:nvSpPr>
            <p:cNvPr id="47298" name="Rectangle 194"/>
            <p:cNvSpPr>
              <a:spLocks noChangeArrowheads="1"/>
            </p:cNvSpPr>
            <p:nvPr/>
          </p:nvSpPr>
          <p:spPr bwMode="ltGray">
            <a:xfrm>
              <a:off x="504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299" name="Rectangle 195"/>
            <p:cNvSpPr>
              <a:spLocks noChangeArrowheads="1"/>
            </p:cNvSpPr>
            <p:nvPr/>
          </p:nvSpPr>
          <p:spPr bwMode="ltGray">
            <a:xfrm>
              <a:off x="192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0" name="Rectangle 196"/>
            <p:cNvSpPr>
              <a:spLocks noChangeArrowheads="1"/>
            </p:cNvSpPr>
            <p:nvPr/>
          </p:nvSpPr>
          <p:spPr bwMode="ltGray">
            <a:xfrm>
              <a:off x="1176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1" name="Rectangle 197"/>
            <p:cNvSpPr>
              <a:spLocks noChangeArrowheads="1"/>
            </p:cNvSpPr>
            <p:nvPr/>
          </p:nvSpPr>
          <p:spPr bwMode="ltGray">
            <a:xfrm>
              <a:off x="864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2" name="Rectangle 198"/>
            <p:cNvSpPr>
              <a:spLocks noChangeArrowheads="1"/>
            </p:cNvSpPr>
            <p:nvPr/>
          </p:nvSpPr>
          <p:spPr bwMode="ltGray">
            <a:xfrm>
              <a:off x="1848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3" name="Rectangle 199"/>
            <p:cNvSpPr>
              <a:spLocks noChangeArrowheads="1"/>
            </p:cNvSpPr>
            <p:nvPr/>
          </p:nvSpPr>
          <p:spPr bwMode="ltGray">
            <a:xfrm>
              <a:off x="1536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4" name="Rectangle 200"/>
            <p:cNvSpPr>
              <a:spLocks noChangeArrowheads="1"/>
            </p:cNvSpPr>
            <p:nvPr/>
          </p:nvSpPr>
          <p:spPr bwMode="ltGray">
            <a:xfrm>
              <a:off x="2520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5" name="Rectangle 201"/>
            <p:cNvSpPr>
              <a:spLocks noChangeArrowheads="1"/>
            </p:cNvSpPr>
            <p:nvPr/>
          </p:nvSpPr>
          <p:spPr bwMode="ltGray">
            <a:xfrm>
              <a:off x="2208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6" name="Rectangle 202"/>
            <p:cNvSpPr>
              <a:spLocks noChangeArrowheads="1"/>
            </p:cNvSpPr>
            <p:nvPr/>
          </p:nvSpPr>
          <p:spPr bwMode="ltGray">
            <a:xfrm>
              <a:off x="3192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7" name="Rectangle 203"/>
            <p:cNvSpPr>
              <a:spLocks noChangeArrowheads="1"/>
            </p:cNvSpPr>
            <p:nvPr/>
          </p:nvSpPr>
          <p:spPr bwMode="ltGray">
            <a:xfrm>
              <a:off x="2880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8" name="Rectangle 204"/>
            <p:cNvSpPr>
              <a:spLocks noChangeArrowheads="1"/>
            </p:cNvSpPr>
            <p:nvPr/>
          </p:nvSpPr>
          <p:spPr bwMode="ltGray">
            <a:xfrm>
              <a:off x="3864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09" name="Rectangle 205"/>
            <p:cNvSpPr>
              <a:spLocks noChangeArrowheads="1"/>
            </p:cNvSpPr>
            <p:nvPr/>
          </p:nvSpPr>
          <p:spPr bwMode="ltGray">
            <a:xfrm>
              <a:off x="3552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10" name="Rectangle 206"/>
            <p:cNvSpPr>
              <a:spLocks noChangeArrowheads="1"/>
            </p:cNvSpPr>
            <p:nvPr/>
          </p:nvSpPr>
          <p:spPr bwMode="ltGray">
            <a:xfrm>
              <a:off x="4536" y="4273"/>
              <a:ext cx="312" cy="47"/>
            </a:xfrm>
            <a:prstGeom prst="rect">
              <a:avLst/>
            </a:prstGeom>
            <a:solidFill>
              <a:schemeClr val="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11" name="Rectangle 207"/>
            <p:cNvSpPr>
              <a:spLocks noChangeArrowheads="1"/>
            </p:cNvSpPr>
            <p:nvPr/>
          </p:nvSpPr>
          <p:spPr bwMode="ltGray">
            <a:xfrm>
              <a:off x="4224" y="4273"/>
              <a:ext cx="312" cy="4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12" name="Rectangle 208"/>
            <p:cNvSpPr>
              <a:spLocks noChangeArrowheads="1"/>
            </p:cNvSpPr>
            <p:nvPr/>
          </p:nvSpPr>
          <p:spPr bwMode="ltGray">
            <a:xfrm>
              <a:off x="5208" y="4273"/>
              <a:ext cx="312" cy="4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47313" name="Rectangle 209"/>
            <p:cNvSpPr>
              <a:spLocks noChangeArrowheads="1"/>
            </p:cNvSpPr>
            <p:nvPr/>
          </p:nvSpPr>
          <p:spPr bwMode="ltGray">
            <a:xfrm>
              <a:off x="4896" y="4273"/>
              <a:ext cx="312" cy="47"/>
            </a:xfrm>
            <a:prstGeom prst="rect">
              <a:avLst/>
            </a:prstGeom>
            <a:solidFill>
              <a:schemeClr val="accent1"/>
            </a:soli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</p:grpSp>
      <p:pic>
        <p:nvPicPr>
          <p:cNvPr id="47314" name="Picture 210" descr="posbul1a"/>
          <p:cNvPicPr>
            <a:picLocks noChangeAspect="1" noChangeArrowheads="1" noCrop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6100" y="2246314"/>
            <a:ext cx="293688" cy="293687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1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1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64" y="0"/>
            <a:ext cx="1728787" cy="6865938"/>
            <a:chOff x="3" y="0"/>
            <a:chExt cx="1089" cy="4325"/>
          </a:xfrm>
        </p:grpSpPr>
        <p:sp>
          <p:nvSpPr>
            <p:cNvPr id="53251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52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53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2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3254" name="AutoShape 6"/>
            <p:cNvSpPr>
              <a:spLocks noChangeArrowheads="1"/>
            </p:cNvSpPr>
            <p:nvPr/>
          </p:nvSpPr>
          <p:spPr bwMode="auto">
            <a:xfrm rot="6000000">
              <a:off x="348" y="1644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255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1370013" y="22860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53256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53257" name="Rectangle 9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3258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3200400" y="6399213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3259" name="Rectangle 11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23A24686-4657-4736-A52D-661C2AC80B45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932066-2563-4DD3-9C7D-0323CC41078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A134CB-762F-40E4-99CA-471FFF78C9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3700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32413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10EA60-FDBC-4A12-B82A-C32FEA18DC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A81F24-7536-401B-B2A0-EB976222CA0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5D283B-8718-464A-890A-B4DAC8596C1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45AB7C-6894-4E67-9014-CC571DF1BA2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2C5AC9-D4D4-44D0-AFD5-B74A73CB42F9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C5BA1-7196-4B4D-A056-181B6B8A95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375B7C4-E571-446B-A5CC-161E662511D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99314" y="247650"/>
            <a:ext cx="1943100" cy="554355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370014" y="247650"/>
            <a:ext cx="5676900" cy="55435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EFE96D-4786-4039-B911-F1CA1D2993C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1568451" y="4454525"/>
            <a:ext cx="7573963" cy="952500"/>
          </a:xfrm>
          <a:prstGeom prst="rect">
            <a:avLst/>
          </a:prstGeom>
          <a:solidFill>
            <a:schemeClr val="bg2">
              <a:alpha val="50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66563" name="Rectangle 3"/>
          <p:cNvSpPr>
            <a:spLocks noChangeArrowheads="1"/>
          </p:cNvSpPr>
          <p:nvPr/>
        </p:nvSpPr>
        <p:spPr bwMode="auto">
          <a:xfrm>
            <a:off x="0" y="6415089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66564" name="Freeform 4"/>
          <p:cNvSpPr>
            <a:spLocks/>
          </p:cNvSpPr>
          <p:nvPr/>
        </p:nvSpPr>
        <p:spPr bwMode="auto">
          <a:xfrm>
            <a:off x="7573964" y="5902326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565" name="Freeform 5"/>
          <p:cNvSpPr>
            <a:spLocks/>
          </p:cNvSpPr>
          <p:nvPr/>
        </p:nvSpPr>
        <p:spPr bwMode="auto">
          <a:xfrm>
            <a:off x="7575549" y="6176964"/>
            <a:ext cx="1568451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566" name="Rectangle 6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66567" name="Freeform 7"/>
          <p:cNvSpPr>
            <a:spLocks/>
          </p:cNvSpPr>
          <p:nvPr/>
        </p:nvSpPr>
        <p:spPr bwMode="auto">
          <a:xfrm>
            <a:off x="1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568" name="Rectangle 8"/>
          <p:cNvSpPr>
            <a:spLocks noGrp="1" noChangeArrowheads="1"/>
          </p:cNvSpPr>
          <p:nvPr>
            <p:ph type="ctrTitle" sz="quarter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66569" name="Freeform 9"/>
          <p:cNvSpPr>
            <a:spLocks/>
          </p:cNvSpPr>
          <p:nvPr/>
        </p:nvSpPr>
        <p:spPr bwMode="auto">
          <a:xfrm>
            <a:off x="3176" y="-15874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6570" name="Rectangle 10"/>
          <p:cNvSpPr>
            <a:spLocks noGrp="1" noChangeArrowheads="1"/>
          </p:cNvSpPr>
          <p:nvPr>
            <p:ph type="sldNum" sz="quarter" idx="4"/>
          </p:nvPr>
        </p:nvSpPr>
        <p:spPr>
          <a:xfrm>
            <a:off x="7772400" y="6415089"/>
            <a:ext cx="1371600" cy="423862"/>
          </a:xfrm>
        </p:spPr>
        <p:txBody>
          <a:bodyPr/>
          <a:lstStyle>
            <a:lvl1pPr>
              <a:defRPr/>
            </a:lvl1pPr>
          </a:lstStyle>
          <a:p>
            <a:fld id="{6C36B923-F3CE-4DD3-BA48-EFCB20ADA296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6571" name="Rectangle 11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Сердюкова Ольга Анатольевна, 2004 г.</a:t>
            </a:r>
          </a:p>
        </p:txBody>
      </p:sp>
      <p:sp>
        <p:nvSpPr>
          <p:cNvPr id="66572" name="Rectangle 12"/>
          <p:cNvSpPr>
            <a:spLocks noGrp="1" noChangeArrowheads="1"/>
          </p:cNvSpPr>
          <p:nvPr>
            <p:ph type="dt" sz="quarter" idx="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6573" name="Rectangle 1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600200" y="4495800"/>
            <a:ext cx="6781800" cy="914400"/>
          </a:xfrm>
          <a:ln w="12700" cap="sq">
            <a:headEnd type="none" w="sm" len="sm"/>
            <a:tailEnd type="none" w="sm" len="sm"/>
          </a:ln>
        </p:spPr>
        <p:txBody>
          <a:bodyPr lIns="91440" tIns="45720" rIns="91440" bIns="45720" anchor="ctr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3C413C-930F-49DF-BBF9-B74D5AD51D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B0C0FA-ED2E-4510-9FFE-3533D8A3B01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2209800" y="1927226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673726" y="1927226"/>
            <a:ext cx="3311525" cy="41513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EA6B819-85BE-4ABB-A72B-4CDB50E54C1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C59A5F-EAE4-4615-B0DF-C28C1DF5F07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7780C0E-827B-4639-A613-DD51E5FFCE3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570A2C3-1E57-4C99-A774-E44B79A4C5E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DB7DAAC-4E54-4FA2-B114-A6DEE44AA6B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A2C362-7FCE-4989-B958-3EC8602710D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0F4FDD8-39A1-42C3-8E07-987830D78D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269165" y="0"/>
            <a:ext cx="1716087" cy="60785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2117726" y="0"/>
            <a:ext cx="4999039" cy="60785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2F59DC-83F9-4CF6-A154-FD514A1A8A1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2738437" y="1381126"/>
            <a:ext cx="6253163" cy="2333625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741613" y="4124326"/>
            <a:ext cx="6249987" cy="1285875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87044" name="Rectangle 4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743200" y="5410200"/>
            <a:ext cx="62484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3200" b="1"/>
            </a:lvl1pPr>
          </a:lstStyle>
          <a:p>
            <a:endParaRPr lang="ru-RU"/>
          </a:p>
        </p:txBody>
      </p:sp>
      <p:grpSp>
        <p:nvGrpSpPr>
          <p:cNvPr id="2" name="Group 5"/>
          <p:cNvGrpSpPr>
            <a:grpSpLocks/>
          </p:cNvGrpSpPr>
          <p:nvPr/>
        </p:nvGrpSpPr>
        <p:grpSpPr bwMode="auto">
          <a:xfrm>
            <a:off x="0" y="0"/>
            <a:ext cx="1557339" cy="6878638"/>
            <a:chOff x="0" y="-6"/>
            <a:chExt cx="981" cy="4333"/>
          </a:xfrm>
        </p:grpSpPr>
        <p:sp>
          <p:nvSpPr>
            <p:cNvPr id="87046" name="Rectangle 6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47" name="Rectangle 7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7048" name="Rectangle 8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49" name="Rectangle 9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7050" name="Freeform 10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1" name="Freeform 11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2" name="Freeform 12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3" name="Freeform 13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4" name="Freeform 14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5" name="Freeform 15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6" name="Freeform 16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7" name="Freeform 17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8" name="Rectangle 18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59" name="Rectangle 19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7060" name="Rectangle 20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61" name="Rectangle 21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7062" name="Freeform 22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63" name="Freeform 23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64" name="Freeform 24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65" name="Freeform 25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66" name="Freeform 26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67" name="Freeform 27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68" name="Freeform 28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69" name="Freeform 29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70" name="Freeform 30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71" name="Freeform 31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72" name="Rectangle 32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73" name="Line 33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7074" name="Line 34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523875" y="1428750"/>
            <a:ext cx="2095500" cy="2095500"/>
            <a:chOff x="330" y="900"/>
            <a:chExt cx="1320" cy="1320"/>
          </a:xfrm>
        </p:grpSpPr>
        <p:sp>
          <p:nvSpPr>
            <p:cNvPr id="87076" name="Rectangle 36"/>
            <p:cNvSpPr>
              <a:spLocks noChangeArrowheads="1"/>
            </p:cNvSpPr>
            <p:nvPr/>
          </p:nvSpPr>
          <p:spPr bwMode="auto">
            <a:xfrm>
              <a:off x="975" y="900"/>
              <a:ext cx="675" cy="1320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grpSp>
          <p:nvGrpSpPr>
            <p:cNvPr id="4" name="Group 37"/>
            <p:cNvGrpSpPr>
              <a:grpSpLocks/>
            </p:cNvGrpSpPr>
            <p:nvPr/>
          </p:nvGrpSpPr>
          <p:grpSpPr bwMode="auto">
            <a:xfrm>
              <a:off x="330" y="1015"/>
              <a:ext cx="1079" cy="1060"/>
              <a:chOff x="330" y="1015"/>
              <a:chExt cx="1079" cy="1060"/>
            </a:xfrm>
          </p:grpSpPr>
          <p:grpSp>
            <p:nvGrpSpPr>
              <p:cNvPr id="5" name="Group 38"/>
              <p:cNvGrpSpPr>
                <a:grpSpLocks/>
              </p:cNvGrpSpPr>
              <p:nvPr/>
            </p:nvGrpSpPr>
            <p:grpSpPr bwMode="auto">
              <a:xfrm>
                <a:off x="330" y="1015"/>
                <a:ext cx="1079" cy="1060"/>
                <a:chOff x="330" y="1015"/>
                <a:chExt cx="1079" cy="1060"/>
              </a:xfrm>
            </p:grpSpPr>
            <p:grpSp>
              <p:nvGrpSpPr>
                <p:cNvPr id="6" name="Group 39"/>
                <p:cNvGrpSpPr>
                  <a:grpSpLocks/>
                </p:cNvGrpSpPr>
                <p:nvPr/>
              </p:nvGrpSpPr>
              <p:grpSpPr bwMode="auto">
                <a:xfrm>
                  <a:off x="330" y="1015"/>
                  <a:ext cx="1079" cy="1060"/>
                  <a:chOff x="330" y="1015"/>
                  <a:chExt cx="1079" cy="1060"/>
                </a:xfrm>
              </p:grpSpPr>
              <p:sp>
                <p:nvSpPr>
                  <p:cNvPr id="87080" name="Rectangle 40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910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7081" name="Rectangle 41"/>
                  <p:cNvSpPr>
                    <a:spLocks noChangeArrowheads="1"/>
                  </p:cNvSpPr>
                  <p:nvPr/>
                </p:nvSpPr>
                <p:spPr bwMode="auto">
                  <a:xfrm>
                    <a:off x="333" y="1015"/>
                    <a:ext cx="1074" cy="165"/>
                  </a:xfrm>
                  <a:prstGeom prst="rect">
                    <a:avLst/>
                  </a:pr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540000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7082" name="AutoShape 42"/>
                  <p:cNvSpPr>
                    <a:spLocks noChangeArrowheads="1"/>
                  </p:cNvSpPr>
                  <p:nvPr/>
                </p:nvSpPr>
                <p:spPr bwMode="auto">
                  <a:xfrm rot="5400000" flipV="1">
                    <a:off x="-91" y="144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>
                          <a:gamma/>
                          <a:shade val="46275"/>
                          <a:invGamma/>
                        </a:schemeClr>
                      </a:gs>
                      <a:gs pos="100000">
                        <a:schemeClr val="accent1"/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7083" name="AutoShape 43"/>
                  <p:cNvSpPr>
                    <a:spLocks noChangeArrowheads="1"/>
                  </p:cNvSpPr>
                  <p:nvPr/>
                </p:nvSpPr>
                <p:spPr bwMode="auto">
                  <a:xfrm rot="-5400000" flipH="1" flipV="1">
                    <a:off x="802" y="1436"/>
                    <a:ext cx="1028" cy="186"/>
                  </a:xfrm>
                  <a:custGeom>
                    <a:avLst/>
                    <a:gdLst>
                      <a:gd name="G0" fmla="+- 2645 0 0"/>
                      <a:gd name="G1" fmla="+- 21600 0 2645"/>
                      <a:gd name="G2" fmla="*/ 2645 1 2"/>
                      <a:gd name="G3" fmla="+- 21600 0 G2"/>
                      <a:gd name="G4" fmla="+/ 2645 21600 2"/>
                      <a:gd name="G5" fmla="+/ G1 0 2"/>
                      <a:gd name="G6" fmla="*/ 21600 21600 2645"/>
                      <a:gd name="G7" fmla="*/ G6 1 2"/>
                      <a:gd name="G8" fmla="+- 21600 0 G7"/>
                      <a:gd name="G9" fmla="*/ 21600 1 2"/>
                      <a:gd name="G10" fmla="+- 2645 0 G9"/>
                      <a:gd name="G11" fmla="?: G10 G8 0"/>
                      <a:gd name="G12" fmla="?: G10 G7 21600"/>
                      <a:gd name="T0" fmla="*/ 20277 w 21600"/>
                      <a:gd name="T1" fmla="*/ 10800 h 21600"/>
                      <a:gd name="T2" fmla="*/ 10800 w 21600"/>
                      <a:gd name="T3" fmla="*/ 21600 h 21600"/>
                      <a:gd name="T4" fmla="*/ 1323 w 21600"/>
                      <a:gd name="T5" fmla="*/ 10800 h 21600"/>
                      <a:gd name="T6" fmla="*/ 10800 w 21600"/>
                      <a:gd name="T7" fmla="*/ 0 h 21600"/>
                      <a:gd name="T8" fmla="*/ 3123 w 21600"/>
                      <a:gd name="T9" fmla="*/ 3123 h 21600"/>
                      <a:gd name="T10" fmla="*/ 18477 w 21600"/>
                      <a:gd name="T11" fmla="*/ 18477 h 21600"/>
                    </a:gdLst>
                    <a:ahLst/>
                    <a:cxnLst>
                      <a:cxn ang="0">
                        <a:pos x="T0" y="T1"/>
                      </a:cxn>
                      <a:cxn ang="0">
                        <a:pos x="T2" y="T3"/>
                      </a:cxn>
                      <a:cxn ang="0">
                        <a:pos x="T4" y="T5"/>
                      </a:cxn>
                      <a:cxn ang="0">
                        <a:pos x="T6" y="T7"/>
                      </a:cxn>
                    </a:cxnLst>
                    <a:rect l="T8" t="T9" r="T10" b="T11"/>
                    <a:pathLst>
                      <a:path w="21600" h="21600">
                        <a:moveTo>
                          <a:pt x="0" y="0"/>
                        </a:moveTo>
                        <a:lnTo>
                          <a:pt x="2645" y="21600"/>
                        </a:lnTo>
                        <a:lnTo>
                          <a:pt x="18955" y="21600"/>
                        </a:lnTo>
                        <a:lnTo>
                          <a:pt x="21600" y="0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1"/>
                      </a:gs>
                      <a:gs pos="100000">
                        <a:schemeClr val="accent1">
                          <a:gamma/>
                          <a:shade val="46275"/>
                          <a:invGamma/>
                        </a:schemeClr>
                      </a:gs>
                    </a:gsLst>
                    <a:lin ang="0" scaled="1"/>
                  </a:gradFill>
                  <a:ln w="9525">
                    <a:noFill/>
                    <a:miter lim="800000"/>
                    <a:headEnd/>
                    <a:tailEnd/>
                  </a:ln>
                  <a:effectLst/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87084" name="Rectangle 44"/>
                <p:cNvSpPr>
                  <a:spLocks noChangeArrowheads="1"/>
                </p:cNvSpPr>
                <p:nvPr/>
              </p:nvSpPr>
              <p:spPr bwMode="auto">
                <a:xfrm>
                  <a:off x="433" y="1111"/>
                  <a:ext cx="874" cy="868"/>
                </a:xfrm>
                <a:prstGeom prst="rect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path path="shape">
                    <a:fillToRect l="50000" t="50000" r="50000" b="50000"/>
                  </a:path>
                </a:gra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7085" name="Oval 45"/>
                <p:cNvSpPr>
                  <a:spLocks noChangeArrowheads="1"/>
                </p:cNvSpPr>
                <p:nvPr/>
              </p:nvSpPr>
              <p:spPr bwMode="auto">
                <a:xfrm>
                  <a:off x="484" y="1170"/>
                  <a:ext cx="772" cy="750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ru-RU" sz="2400">
                    <a:latin typeface="Times New Roman" pitchFamily="18" charset="0"/>
                  </a:endParaRPr>
                </a:p>
              </p:txBody>
            </p:sp>
            <p:sp>
              <p:nvSpPr>
                <p:cNvPr id="87086" name="Oval 46"/>
                <p:cNvSpPr>
                  <a:spLocks noChangeArrowheads="1"/>
                </p:cNvSpPr>
                <p:nvPr/>
              </p:nvSpPr>
              <p:spPr bwMode="auto">
                <a:xfrm>
                  <a:off x="559" y="1241"/>
                  <a:ext cx="622" cy="608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ru-RU" sz="2400">
                    <a:latin typeface="Times New Roman" pitchFamily="18" charset="0"/>
                  </a:endParaRPr>
                </a:p>
              </p:txBody>
            </p:sp>
            <p:sp>
              <p:nvSpPr>
                <p:cNvPr id="87087" name="Oval 47"/>
                <p:cNvSpPr>
                  <a:spLocks noChangeArrowheads="1"/>
                </p:cNvSpPr>
                <p:nvPr/>
              </p:nvSpPr>
              <p:spPr bwMode="auto">
                <a:xfrm>
                  <a:off x="624" y="1303"/>
                  <a:ext cx="492" cy="484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ru-RU" sz="2400">
                    <a:latin typeface="Times New Roman" pitchFamily="18" charset="0"/>
                  </a:endParaRPr>
                </a:p>
              </p:txBody>
            </p:sp>
          </p:grpSp>
          <p:grpSp>
            <p:nvGrpSpPr>
              <p:cNvPr id="7" name="Group 48"/>
              <p:cNvGrpSpPr>
                <a:grpSpLocks/>
              </p:cNvGrpSpPr>
              <p:nvPr/>
            </p:nvGrpSpPr>
            <p:grpSpPr bwMode="auto">
              <a:xfrm>
                <a:off x="634" y="1345"/>
                <a:ext cx="447" cy="402"/>
                <a:chOff x="634" y="1345"/>
                <a:chExt cx="447" cy="402"/>
              </a:xfrm>
            </p:grpSpPr>
            <p:sp>
              <p:nvSpPr>
                <p:cNvPr id="87089" name="Arc 49"/>
                <p:cNvSpPr>
                  <a:spLocks/>
                </p:cNvSpPr>
                <p:nvPr/>
              </p:nvSpPr>
              <p:spPr bwMode="auto">
                <a:xfrm>
                  <a:off x="856" y="1409"/>
                  <a:ext cx="34" cy="288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43200"/>
                    <a:gd name="T2" fmla="*/ 0 w 21600"/>
                    <a:gd name="T3" fmla="*/ 43200 h 43200"/>
                    <a:gd name="T4" fmla="*/ 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</a:path>
                    <a:path w="21600" h="432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cubicBezTo>
                        <a:pt x="21600" y="33529"/>
                        <a:pt x="11929" y="43199"/>
                        <a:pt x="0" y="432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7090" name="Arc 50"/>
                <p:cNvSpPr>
                  <a:spLocks/>
                </p:cNvSpPr>
                <p:nvPr/>
              </p:nvSpPr>
              <p:spPr bwMode="auto">
                <a:xfrm>
                  <a:off x="827" y="1409"/>
                  <a:ext cx="34" cy="288"/>
                </a:xfrm>
                <a:custGeom>
                  <a:avLst/>
                  <a:gdLst>
                    <a:gd name="G0" fmla="+- 21600 0 0"/>
                    <a:gd name="G1" fmla="+- 21600 0 0"/>
                    <a:gd name="G2" fmla="+- 21600 0 0"/>
                    <a:gd name="T0" fmla="*/ 21600 w 21600"/>
                    <a:gd name="T1" fmla="*/ 43200 h 43200"/>
                    <a:gd name="T2" fmla="*/ 21600 w 21600"/>
                    <a:gd name="T3" fmla="*/ 0 h 43200"/>
                    <a:gd name="T4" fmla="*/ 21600 w 21600"/>
                    <a:gd name="T5" fmla="*/ 21600 h 432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43200" fill="none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</a:path>
                    <a:path w="21600" h="43200" stroke="0" extrusionOk="0">
                      <a:moveTo>
                        <a:pt x="21600" y="43200"/>
                      </a:moveTo>
                      <a:cubicBezTo>
                        <a:pt x="9670" y="43200"/>
                        <a:pt x="0" y="33529"/>
                        <a:pt x="0" y="21600"/>
                      </a:cubicBezTo>
                      <a:cubicBezTo>
                        <a:pt x="-1" y="9670"/>
                        <a:pt x="9670" y="0"/>
                        <a:pt x="21599" y="0"/>
                      </a:cubicBezTo>
                      <a:lnTo>
                        <a:pt x="21600" y="21600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100000">
                      <a:schemeClr val="accent1"/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7091" name="AutoShape 51"/>
                <p:cNvSpPr>
                  <a:spLocks noChangeArrowheads="1"/>
                </p:cNvSpPr>
                <p:nvPr/>
              </p:nvSpPr>
              <p:spPr bwMode="auto">
                <a:xfrm>
                  <a:off x="798" y="1694"/>
                  <a:ext cx="122" cy="53"/>
                </a:xfrm>
                <a:prstGeom prst="roundRect">
                  <a:avLst>
                    <a:gd name="adj" fmla="val 49995"/>
                  </a:avLst>
                </a:prstGeom>
                <a:gradFill rotWithShape="0">
                  <a:gsLst>
                    <a:gs pos="0">
                      <a:schemeClr val="accent1">
                        <a:gamma/>
                        <a:shade val="46275"/>
                        <a:invGamma/>
                      </a:schemeClr>
                    </a:gs>
                    <a:gs pos="5000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7092" name="Freeform 52"/>
                <p:cNvSpPr>
                  <a:spLocks/>
                </p:cNvSpPr>
                <p:nvPr/>
              </p:nvSpPr>
              <p:spPr bwMode="auto">
                <a:xfrm>
                  <a:off x="634" y="1467"/>
                  <a:ext cx="221" cy="230"/>
                </a:xfrm>
                <a:custGeom>
                  <a:avLst/>
                  <a:gdLst/>
                  <a:ahLst/>
                  <a:cxnLst>
                    <a:cxn ang="0">
                      <a:pos x="212" y="204"/>
                    </a:cxn>
                    <a:cxn ang="0">
                      <a:pos x="194" y="158"/>
                    </a:cxn>
                    <a:cxn ang="0">
                      <a:pos x="188" y="111"/>
                    </a:cxn>
                    <a:cxn ang="0">
                      <a:pos x="183" y="72"/>
                    </a:cxn>
                    <a:cxn ang="0">
                      <a:pos x="178" y="52"/>
                    </a:cxn>
                    <a:cxn ang="0">
                      <a:pos x="169" y="37"/>
                    </a:cxn>
                    <a:cxn ang="0">
                      <a:pos x="157" y="24"/>
                    </a:cxn>
                    <a:cxn ang="0">
                      <a:pos x="143" y="13"/>
                    </a:cxn>
                    <a:cxn ang="0">
                      <a:pos x="124" y="5"/>
                    </a:cxn>
                    <a:cxn ang="0">
                      <a:pos x="100" y="0"/>
                    </a:cxn>
                    <a:cxn ang="0">
                      <a:pos x="76" y="0"/>
                    </a:cxn>
                    <a:cxn ang="0">
                      <a:pos x="54" y="7"/>
                    </a:cxn>
                    <a:cxn ang="0">
                      <a:pos x="35" y="16"/>
                    </a:cxn>
                    <a:cxn ang="0">
                      <a:pos x="18" y="31"/>
                    </a:cxn>
                    <a:cxn ang="0">
                      <a:pos x="5" y="51"/>
                    </a:cxn>
                    <a:cxn ang="0">
                      <a:pos x="0" y="73"/>
                    </a:cxn>
                    <a:cxn ang="0">
                      <a:pos x="3" y="72"/>
                    </a:cxn>
                    <a:cxn ang="0">
                      <a:pos x="15" y="64"/>
                    </a:cxn>
                    <a:cxn ang="0">
                      <a:pos x="35" y="58"/>
                    </a:cxn>
                    <a:cxn ang="0">
                      <a:pos x="56" y="57"/>
                    </a:cxn>
                    <a:cxn ang="0">
                      <a:pos x="74" y="63"/>
                    </a:cxn>
                    <a:cxn ang="0">
                      <a:pos x="87" y="73"/>
                    </a:cxn>
                    <a:cxn ang="0">
                      <a:pos x="93" y="85"/>
                    </a:cxn>
                    <a:cxn ang="0">
                      <a:pos x="96" y="102"/>
                    </a:cxn>
                    <a:cxn ang="0">
                      <a:pos x="100" y="124"/>
                    </a:cxn>
                    <a:cxn ang="0">
                      <a:pos x="106" y="147"/>
                    </a:cxn>
                    <a:cxn ang="0">
                      <a:pos x="116" y="168"/>
                    </a:cxn>
                    <a:cxn ang="0">
                      <a:pos x="131" y="190"/>
                    </a:cxn>
                    <a:cxn ang="0">
                      <a:pos x="150" y="207"/>
                    </a:cxn>
                    <a:cxn ang="0">
                      <a:pos x="172" y="219"/>
                    </a:cxn>
                    <a:cxn ang="0">
                      <a:pos x="194" y="226"/>
                    </a:cxn>
                    <a:cxn ang="0">
                      <a:pos x="220" y="229"/>
                    </a:cxn>
                  </a:cxnLst>
                  <a:rect l="0" t="0" r="r" b="b"/>
                  <a:pathLst>
                    <a:path w="221" h="230">
                      <a:moveTo>
                        <a:pt x="220" y="229"/>
                      </a:moveTo>
                      <a:lnTo>
                        <a:pt x="212" y="204"/>
                      </a:lnTo>
                      <a:lnTo>
                        <a:pt x="202" y="180"/>
                      </a:lnTo>
                      <a:lnTo>
                        <a:pt x="194" y="158"/>
                      </a:lnTo>
                      <a:lnTo>
                        <a:pt x="190" y="136"/>
                      </a:lnTo>
                      <a:lnTo>
                        <a:pt x="188" y="111"/>
                      </a:lnTo>
                      <a:lnTo>
                        <a:pt x="185" y="85"/>
                      </a:lnTo>
                      <a:lnTo>
                        <a:pt x="183" y="72"/>
                      </a:lnTo>
                      <a:lnTo>
                        <a:pt x="181" y="61"/>
                      </a:lnTo>
                      <a:lnTo>
                        <a:pt x="178" y="52"/>
                      </a:lnTo>
                      <a:lnTo>
                        <a:pt x="173" y="43"/>
                      </a:lnTo>
                      <a:lnTo>
                        <a:pt x="169" y="37"/>
                      </a:lnTo>
                      <a:lnTo>
                        <a:pt x="164" y="30"/>
                      </a:lnTo>
                      <a:lnTo>
                        <a:pt x="157" y="24"/>
                      </a:lnTo>
                      <a:lnTo>
                        <a:pt x="150" y="18"/>
                      </a:lnTo>
                      <a:lnTo>
                        <a:pt x="143" y="13"/>
                      </a:lnTo>
                      <a:lnTo>
                        <a:pt x="134" y="9"/>
                      </a:lnTo>
                      <a:lnTo>
                        <a:pt x="124" y="5"/>
                      </a:lnTo>
                      <a:lnTo>
                        <a:pt x="112" y="2"/>
                      </a:lnTo>
                      <a:lnTo>
                        <a:pt x="100" y="0"/>
                      </a:lnTo>
                      <a:lnTo>
                        <a:pt x="88" y="0"/>
                      </a:lnTo>
                      <a:lnTo>
                        <a:pt x="76" y="0"/>
                      </a:lnTo>
                      <a:lnTo>
                        <a:pt x="65" y="2"/>
                      </a:lnTo>
                      <a:lnTo>
                        <a:pt x="54" y="7"/>
                      </a:lnTo>
                      <a:lnTo>
                        <a:pt x="45" y="10"/>
                      </a:lnTo>
                      <a:lnTo>
                        <a:pt x="35" y="16"/>
                      </a:lnTo>
                      <a:lnTo>
                        <a:pt x="25" y="24"/>
                      </a:lnTo>
                      <a:lnTo>
                        <a:pt x="18" y="31"/>
                      </a:lnTo>
                      <a:lnTo>
                        <a:pt x="11" y="41"/>
                      </a:lnTo>
                      <a:lnTo>
                        <a:pt x="5" y="51"/>
                      </a:lnTo>
                      <a:lnTo>
                        <a:pt x="1" y="63"/>
                      </a:lnTo>
                      <a:lnTo>
                        <a:pt x="0" y="73"/>
                      </a:lnTo>
                      <a:lnTo>
                        <a:pt x="0" y="79"/>
                      </a:lnTo>
                      <a:lnTo>
                        <a:pt x="3" y="72"/>
                      </a:lnTo>
                      <a:lnTo>
                        <a:pt x="8" y="67"/>
                      </a:lnTo>
                      <a:lnTo>
                        <a:pt x="15" y="64"/>
                      </a:lnTo>
                      <a:lnTo>
                        <a:pt x="25" y="60"/>
                      </a:lnTo>
                      <a:lnTo>
                        <a:pt x="35" y="58"/>
                      </a:lnTo>
                      <a:lnTo>
                        <a:pt x="46" y="57"/>
                      </a:lnTo>
                      <a:lnTo>
                        <a:pt x="56" y="57"/>
                      </a:lnTo>
                      <a:lnTo>
                        <a:pt x="67" y="60"/>
                      </a:lnTo>
                      <a:lnTo>
                        <a:pt x="74" y="63"/>
                      </a:lnTo>
                      <a:lnTo>
                        <a:pt x="81" y="67"/>
                      </a:lnTo>
                      <a:lnTo>
                        <a:pt x="87" y="73"/>
                      </a:lnTo>
                      <a:lnTo>
                        <a:pt x="91" y="78"/>
                      </a:lnTo>
                      <a:lnTo>
                        <a:pt x="93" y="85"/>
                      </a:lnTo>
                      <a:lnTo>
                        <a:pt x="95" y="92"/>
                      </a:lnTo>
                      <a:lnTo>
                        <a:pt x="96" y="102"/>
                      </a:lnTo>
                      <a:lnTo>
                        <a:pt x="98" y="112"/>
                      </a:lnTo>
                      <a:lnTo>
                        <a:pt x="100" y="124"/>
                      </a:lnTo>
                      <a:lnTo>
                        <a:pt x="103" y="135"/>
                      </a:lnTo>
                      <a:lnTo>
                        <a:pt x="106" y="147"/>
                      </a:lnTo>
                      <a:lnTo>
                        <a:pt x="111" y="158"/>
                      </a:lnTo>
                      <a:lnTo>
                        <a:pt x="116" y="168"/>
                      </a:lnTo>
                      <a:lnTo>
                        <a:pt x="123" y="180"/>
                      </a:lnTo>
                      <a:lnTo>
                        <a:pt x="131" y="190"/>
                      </a:lnTo>
                      <a:lnTo>
                        <a:pt x="140" y="199"/>
                      </a:lnTo>
                      <a:lnTo>
                        <a:pt x="150" y="207"/>
                      </a:lnTo>
                      <a:lnTo>
                        <a:pt x="163" y="215"/>
                      </a:lnTo>
                      <a:lnTo>
                        <a:pt x="172" y="219"/>
                      </a:lnTo>
                      <a:lnTo>
                        <a:pt x="183" y="223"/>
                      </a:lnTo>
                      <a:lnTo>
                        <a:pt x="194" y="226"/>
                      </a:lnTo>
                      <a:lnTo>
                        <a:pt x="207" y="228"/>
                      </a:lnTo>
                      <a:lnTo>
                        <a:pt x="22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7093" name="Freeform 53"/>
                <p:cNvSpPr>
                  <a:spLocks/>
                </p:cNvSpPr>
                <p:nvPr/>
              </p:nvSpPr>
              <p:spPr bwMode="auto">
                <a:xfrm>
                  <a:off x="859" y="1467"/>
                  <a:ext cx="222" cy="230"/>
                </a:xfrm>
                <a:custGeom>
                  <a:avLst/>
                  <a:gdLst/>
                  <a:ahLst/>
                  <a:cxnLst>
                    <a:cxn ang="0">
                      <a:pos x="7" y="204"/>
                    </a:cxn>
                    <a:cxn ang="0">
                      <a:pos x="25" y="158"/>
                    </a:cxn>
                    <a:cxn ang="0">
                      <a:pos x="31" y="111"/>
                    </a:cxn>
                    <a:cxn ang="0">
                      <a:pos x="36" y="72"/>
                    </a:cxn>
                    <a:cxn ang="0">
                      <a:pos x="41" y="52"/>
                    </a:cxn>
                    <a:cxn ang="0">
                      <a:pos x="50" y="37"/>
                    </a:cxn>
                    <a:cxn ang="0">
                      <a:pos x="62" y="24"/>
                    </a:cxn>
                    <a:cxn ang="0">
                      <a:pos x="77" y="13"/>
                    </a:cxn>
                    <a:cxn ang="0">
                      <a:pos x="96" y="5"/>
                    </a:cxn>
                    <a:cxn ang="0">
                      <a:pos x="120" y="0"/>
                    </a:cxn>
                    <a:cxn ang="0">
                      <a:pos x="143" y="0"/>
                    </a:cxn>
                    <a:cxn ang="0">
                      <a:pos x="165" y="7"/>
                    </a:cxn>
                    <a:cxn ang="0">
                      <a:pos x="184" y="16"/>
                    </a:cxn>
                    <a:cxn ang="0">
                      <a:pos x="201" y="31"/>
                    </a:cxn>
                    <a:cxn ang="0">
                      <a:pos x="215" y="51"/>
                    </a:cxn>
                    <a:cxn ang="0">
                      <a:pos x="221" y="73"/>
                    </a:cxn>
                    <a:cxn ang="0">
                      <a:pos x="217" y="72"/>
                    </a:cxn>
                    <a:cxn ang="0">
                      <a:pos x="205" y="64"/>
                    </a:cxn>
                    <a:cxn ang="0">
                      <a:pos x="184" y="58"/>
                    </a:cxn>
                    <a:cxn ang="0">
                      <a:pos x="164" y="57"/>
                    </a:cxn>
                    <a:cxn ang="0">
                      <a:pos x="145" y="63"/>
                    </a:cxn>
                    <a:cxn ang="0">
                      <a:pos x="132" y="73"/>
                    </a:cxn>
                    <a:cxn ang="0">
                      <a:pos x="127" y="85"/>
                    </a:cxn>
                    <a:cxn ang="0">
                      <a:pos x="123" y="102"/>
                    </a:cxn>
                    <a:cxn ang="0">
                      <a:pos x="120" y="124"/>
                    </a:cxn>
                    <a:cxn ang="0">
                      <a:pos x="113" y="147"/>
                    </a:cxn>
                    <a:cxn ang="0">
                      <a:pos x="104" y="168"/>
                    </a:cxn>
                    <a:cxn ang="0">
                      <a:pos x="89" y="190"/>
                    </a:cxn>
                    <a:cxn ang="0">
                      <a:pos x="69" y="207"/>
                    </a:cxn>
                    <a:cxn ang="0">
                      <a:pos x="47" y="219"/>
                    </a:cxn>
                    <a:cxn ang="0">
                      <a:pos x="25" y="226"/>
                    </a:cxn>
                    <a:cxn ang="0">
                      <a:pos x="0" y="229"/>
                    </a:cxn>
                  </a:cxnLst>
                  <a:rect l="0" t="0" r="r" b="b"/>
                  <a:pathLst>
                    <a:path w="222" h="230">
                      <a:moveTo>
                        <a:pt x="0" y="229"/>
                      </a:moveTo>
                      <a:lnTo>
                        <a:pt x="7" y="204"/>
                      </a:lnTo>
                      <a:lnTo>
                        <a:pt x="17" y="180"/>
                      </a:lnTo>
                      <a:lnTo>
                        <a:pt x="25" y="158"/>
                      </a:lnTo>
                      <a:lnTo>
                        <a:pt x="29" y="136"/>
                      </a:lnTo>
                      <a:lnTo>
                        <a:pt x="31" y="111"/>
                      </a:lnTo>
                      <a:lnTo>
                        <a:pt x="34" y="85"/>
                      </a:lnTo>
                      <a:lnTo>
                        <a:pt x="36" y="72"/>
                      </a:lnTo>
                      <a:lnTo>
                        <a:pt x="38" y="61"/>
                      </a:lnTo>
                      <a:lnTo>
                        <a:pt x="41" y="52"/>
                      </a:lnTo>
                      <a:lnTo>
                        <a:pt x="46" y="43"/>
                      </a:lnTo>
                      <a:lnTo>
                        <a:pt x="50" y="37"/>
                      </a:lnTo>
                      <a:lnTo>
                        <a:pt x="56" y="30"/>
                      </a:lnTo>
                      <a:lnTo>
                        <a:pt x="62" y="24"/>
                      </a:lnTo>
                      <a:lnTo>
                        <a:pt x="69" y="18"/>
                      </a:lnTo>
                      <a:lnTo>
                        <a:pt x="77" y="13"/>
                      </a:lnTo>
                      <a:lnTo>
                        <a:pt x="86" y="9"/>
                      </a:lnTo>
                      <a:lnTo>
                        <a:pt x="96" y="5"/>
                      </a:lnTo>
                      <a:lnTo>
                        <a:pt x="108" y="2"/>
                      </a:lnTo>
                      <a:lnTo>
                        <a:pt x="120" y="0"/>
                      </a:lnTo>
                      <a:lnTo>
                        <a:pt x="132" y="0"/>
                      </a:lnTo>
                      <a:lnTo>
                        <a:pt x="143" y="0"/>
                      </a:lnTo>
                      <a:lnTo>
                        <a:pt x="155" y="2"/>
                      </a:lnTo>
                      <a:lnTo>
                        <a:pt x="165" y="7"/>
                      </a:lnTo>
                      <a:lnTo>
                        <a:pt x="175" y="10"/>
                      </a:lnTo>
                      <a:lnTo>
                        <a:pt x="184" y="16"/>
                      </a:lnTo>
                      <a:lnTo>
                        <a:pt x="195" y="24"/>
                      </a:lnTo>
                      <a:lnTo>
                        <a:pt x="201" y="31"/>
                      </a:lnTo>
                      <a:lnTo>
                        <a:pt x="209" y="41"/>
                      </a:lnTo>
                      <a:lnTo>
                        <a:pt x="215" y="51"/>
                      </a:lnTo>
                      <a:lnTo>
                        <a:pt x="219" y="63"/>
                      </a:lnTo>
                      <a:lnTo>
                        <a:pt x="221" y="73"/>
                      </a:lnTo>
                      <a:lnTo>
                        <a:pt x="220" y="79"/>
                      </a:lnTo>
                      <a:lnTo>
                        <a:pt x="217" y="72"/>
                      </a:lnTo>
                      <a:lnTo>
                        <a:pt x="212" y="67"/>
                      </a:lnTo>
                      <a:lnTo>
                        <a:pt x="205" y="64"/>
                      </a:lnTo>
                      <a:lnTo>
                        <a:pt x="195" y="60"/>
                      </a:lnTo>
                      <a:lnTo>
                        <a:pt x="184" y="58"/>
                      </a:lnTo>
                      <a:lnTo>
                        <a:pt x="174" y="57"/>
                      </a:lnTo>
                      <a:lnTo>
                        <a:pt x="164" y="57"/>
                      </a:lnTo>
                      <a:lnTo>
                        <a:pt x="153" y="60"/>
                      </a:lnTo>
                      <a:lnTo>
                        <a:pt x="145" y="63"/>
                      </a:lnTo>
                      <a:lnTo>
                        <a:pt x="139" y="67"/>
                      </a:lnTo>
                      <a:lnTo>
                        <a:pt x="132" y="73"/>
                      </a:lnTo>
                      <a:lnTo>
                        <a:pt x="129" y="78"/>
                      </a:lnTo>
                      <a:lnTo>
                        <a:pt x="127" y="85"/>
                      </a:lnTo>
                      <a:lnTo>
                        <a:pt x="125" y="92"/>
                      </a:lnTo>
                      <a:lnTo>
                        <a:pt x="123" y="102"/>
                      </a:lnTo>
                      <a:lnTo>
                        <a:pt x="122" y="112"/>
                      </a:lnTo>
                      <a:lnTo>
                        <a:pt x="120" y="124"/>
                      </a:lnTo>
                      <a:lnTo>
                        <a:pt x="117" y="135"/>
                      </a:lnTo>
                      <a:lnTo>
                        <a:pt x="113" y="147"/>
                      </a:lnTo>
                      <a:lnTo>
                        <a:pt x="109" y="158"/>
                      </a:lnTo>
                      <a:lnTo>
                        <a:pt x="104" y="168"/>
                      </a:lnTo>
                      <a:lnTo>
                        <a:pt x="97" y="180"/>
                      </a:lnTo>
                      <a:lnTo>
                        <a:pt x="89" y="190"/>
                      </a:lnTo>
                      <a:lnTo>
                        <a:pt x="79" y="199"/>
                      </a:lnTo>
                      <a:lnTo>
                        <a:pt x="69" y="207"/>
                      </a:lnTo>
                      <a:lnTo>
                        <a:pt x="57" y="215"/>
                      </a:lnTo>
                      <a:lnTo>
                        <a:pt x="47" y="219"/>
                      </a:lnTo>
                      <a:lnTo>
                        <a:pt x="37" y="223"/>
                      </a:lnTo>
                      <a:lnTo>
                        <a:pt x="25" y="226"/>
                      </a:lnTo>
                      <a:lnTo>
                        <a:pt x="12" y="228"/>
                      </a:lnTo>
                      <a:lnTo>
                        <a:pt x="0" y="229"/>
                      </a:lnTo>
                    </a:path>
                  </a:pathLst>
                </a:cu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 type="none" w="sm" len="sm"/>
                  <a:tailEnd type="none" w="sm" len="sm"/>
                </a:ln>
                <a:effectLst/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7094" name="Oval 54"/>
                <p:cNvSpPr>
                  <a:spLocks noChangeArrowheads="1"/>
                </p:cNvSpPr>
                <p:nvPr/>
              </p:nvSpPr>
              <p:spPr bwMode="auto">
                <a:xfrm>
                  <a:off x="829" y="1345"/>
                  <a:ext cx="56" cy="52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1"/>
                    </a:gs>
                    <a:gs pos="100000">
                      <a:schemeClr val="accent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  <a:ln w="9525">
                  <a:noFill/>
                  <a:round/>
                  <a:headEnd/>
                  <a:tailEnd/>
                </a:ln>
                <a:effectLst/>
              </p:spPr>
              <p:txBody>
                <a:bodyPr wrap="none" lIns="92075" tIns="46038" rIns="92075" bIns="46038" anchor="ctr"/>
                <a:lstStyle/>
                <a:p>
                  <a:pPr eaLnBrk="0" hangingPunct="0">
                    <a:spcBef>
                      <a:spcPct val="50000"/>
                    </a:spcBef>
                  </a:pPr>
                  <a:endParaRPr lang="ru-RU" sz="2400">
                    <a:latin typeface="Times New Roman" pitchFamily="18" charset="0"/>
                  </a:endParaRPr>
                </a:p>
              </p:txBody>
            </p:sp>
          </p:grpSp>
        </p:grpSp>
      </p:grpSp>
      <p:sp>
        <p:nvSpPr>
          <p:cNvPr id="87095" name="Rectangle 55"/>
          <p:cNvSpPr>
            <a:spLocks noGrp="1" noChangeArrowheads="1"/>
          </p:cNvSpPr>
          <p:nvPr>
            <p:ph type="ftr" sz="quarter" idx="3"/>
          </p:nvPr>
        </p:nvSpPr>
        <p:spPr>
          <a:xfrm>
            <a:off x="1692276" y="6324600"/>
            <a:ext cx="5400675" cy="4572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Сердюкова Ольга Анатольевна</a:t>
            </a:r>
          </a:p>
        </p:txBody>
      </p:sp>
      <p:sp>
        <p:nvSpPr>
          <p:cNvPr id="87096" name="Rectangle 5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8EC1CC55-A404-4EDA-AD03-CDB09BB0C0C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DFF1A96-5EB2-4470-A713-A9B9AB2A714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AEA59CC-58D9-4397-B2E3-B1D3F09555F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500188" y="1524001"/>
            <a:ext cx="3668712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21301" y="1524001"/>
            <a:ext cx="3670300" cy="47148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C13F568-213C-44C3-B5CC-10432476BDC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964DADE-7BA1-4DF7-A747-80FA31FCCD2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56AEBA4-5D20-4BC4-A967-CA7FA5F0CACB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781B904-5EAA-4240-9411-CD0B1424773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BB481D-3647-41E1-9B89-1702CF48802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D02445F-D9F2-45F4-8571-1F2129C7328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A630EBC-509E-4D82-8FD3-DC74F695E4C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19938" y="228601"/>
            <a:ext cx="1871663" cy="601027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00189" y="228601"/>
            <a:ext cx="5467351" cy="601027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71957494-6EFA-466C-8A30-4F3C1E4E7E8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1" y="1"/>
            <a:ext cx="9140825" cy="6850063"/>
            <a:chOff x="0" y="0"/>
            <a:chExt cx="5758" cy="4315"/>
          </a:xfrm>
        </p:grpSpPr>
        <p:grpSp>
          <p:nvGrpSpPr>
            <p:cNvPr id="3" name="Group 3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90116" name="Freeform 4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117" name="Freeform 5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118" name="Freeform 6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119" name="Freeform 7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0120" name="Freeform 8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90121" name="Freeform 9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0122" name="Freeform 10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0123" name="Rectangle 11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736726"/>
            <a:ext cx="7772400" cy="1920875"/>
          </a:xfrm>
        </p:spPr>
        <p:txBody>
          <a:bodyPr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90124" name="Rectangle 12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90125" name="Rectangle 13"/>
          <p:cNvSpPr>
            <a:spLocks noGrp="1" noChangeArrowheads="1"/>
          </p:cNvSpPr>
          <p:nvPr>
            <p:ph type="dt" sz="quarter" idx="2"/>
          </p:nvPr>
        </p:nvSpPr>
        <p:spPr>
          <a:xfrm>
            <a:off x="457200" y="62484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0126" name="Rectangle 14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5157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0127" name="Rectangle 15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5475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27739000-7E0D-4C4B-866E-F29670B9CE29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0128" name="Rectangle 16"/>
          <p:cNvSpPr>
            <a:spLocks noChangeArrowheads="1"/>
          </p:cNvSpPr>
          <p:nvPr/>
        </p:nvSpPr>
        <p:spPr bwMode="auto">
          <a:xfrm>
            <a:off x="3124201" y="6248400"/>
            <a:ext cx="317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r>
              <a:rPr kumimoji="0" lang="ru-RU" sz="2000" b="1">
                <a:solidFill>
                  <a:srgbClr val="FF0066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Monotype Corsiva" pitchFamily="66" charset="0"/>
              </a:rPr>
              <a:t>Сердюкова Ольга Анатольевна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38DD4FF3-1560-4132-8A16-468F9B040BB4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FE35EE26-A1DF-4DCA-97D7-3337CC5A8423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A9DA7B3-9190-4299-94CA-39C28DA894B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8EB7540-5632-4EE3-983C-CCEE0432B3A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8213DFE4-EC53-4665-A10C-A8E78D050C12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40EB65D-1C8A-4CAC-B600-79BC88AE2C8C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CC19D7B-02E2-423C-B8A0-80FF26B04C2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DB82CB1-AAB2-4320-B1C5-21DD10D815D0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6FFC91E-B01E-4A4D-98DB-10BB6018F081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2CB37A4-4BFD-48CF-B863-ECB5240561D8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Rectangle 4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43"/>
          <p:cNvGrpSpPr/>
          <p:nvPr/>
        </p:nvGrpSpPr>
        <p:grpSpPr>
          <a:xfrm>
            <a:off x="0" y="2267858"/>
            <a:ext cx="4191000" cy="4590144"/>
            <a:chOff x="-1" y="1600199"/>
            <a:chExt cx="4501019" cy="5257801"/>
          </a:xfrm>
        </p:grpSpPr>
        <p:sp>
          <p:nvSpPr>
            <p:cNvPr id="39" name="Freeform 7"/>
            <p:cNvSpPr>
              <a:spLocks/>
            </p:cNvSpPr>
            <p:nvPr userDrawn="1"/>
          </p:nvSpPr>
          <p:spPr bwMode="auto">
            <a:xfrm>
              <a:off x="-1" y="1600199"/>
              <a:ext cx="4127498" cy="25146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0" name="Freeform 8"/>
            <p:cNvSpPr>
              <a:spLocks/>
            </p:cNvSpPr>
            <p:nvPr userDrawn="1"/>
          </p:nvSpPr>
          <p:spPr bwMode="auto">
            <a:xfrm>
              <a:off x="-1" y="3581398"/>
              <a:ext cx="1600200" cy="3276599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1" name="Freeform 9"/>
            <p:cNvSpPr>
              <a:spLocks/>
            </p:cNvSpPr>
            <p:nvPr userDrawn="1"/>
          </p:nvSpPr>
          <p:spPr bwMode="auto">
            <a:xfrm>
              <a:off x="0" y="2438399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2" name="Freeform 10"/>
            <p:cNvSpPr>
              <a:spLocks/>
            </p:cNvSpPr>
            <p:nvPr userDrawn="1"/>
          </p:nvSpPr>
          <p:spPr bwMode="auto">
            <a:xfrm>
              <a:off x="1224419" y="3886199"/>
              <a:ext cx="3276599" cy="2971800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3" name="Freeform 11"/>
            <p:cNvSpPr>
              <a:spLocks/>
            </p:cNvSpPr>
            <p:nvPr userDrawn="1"/>
          </p:nvSpPr>
          <p:spPr bwMode="auto">
            <a:xfrm>
              <a:off x="876758" y="3994150"/>
              <a:ext cx="1719262" cy="2863850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7" name="Freeform 46"/>
          <p:cNvSpPr>
            <a:spLocks/>
          </p:cNvSpPr>
          <p:nvPr/>
        </p:nvSpPr>
        <p:spPr bwMode="auto">
          <a:xfrm>
            <a:off x="7543800" y="0"/>
            <a:ext cx="1600201" cy="22098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432" y="0"/>
              </a:cxn>
              <a:cxn ang="0">
                <a:pos x="1432" y="3492"/>
              </a:cxn>
              <a:cxn ang="0">
                <a:pos x="1419" y="3252"/>
              </a:cxn>
              <a:cxn ang="0">
                <a:pos x="1406" y="3024"/>
              </a:cxn>
              <a:cxn ang="0">
                <a:pos x="1393" y="2807"/>
              </a:cxn>
              <a:cxn ang="0">
                <a:pos x="1379" y="2601"/>
              </a:cxn>
              <a:cxn ang="0">
                <a:pos x="1364" y="2407"/>
              </a:cxn>
              <a:cxn ang="0">
                <a:pos x="1348" y="2222"/>
              </a:cxn>
              <a:cxn ang="0">
                <a:pos x="1330" y="2047"/>
              </a:cxn>
              <a:cxn ang="0">
                <a:pos x="1311" y="1881"/>
              </a:cxn>
              <a:cxn ang="0">
                <a:pos x="1291" y="1726"/>
              </a:cxn>
              <a:cxn ang="0">
                <a:pos x="1268" y="1580"/>
              </a:cxn>
              <a:cxn ang="0">
                <a:pos x="1245" y="1442"/>
              </a:cxn>
              <a:cxn ang="0">
                <a:pos x="1218" y="1313"/>
              </a:cxn>
              <a:cxn ang="0">
                <a:pos x="1190" y="1192"/>
              </a:cxn>
              <a:cxn ang="0">
                <a:pos x="1158" y="1078"/>
              </a:cxn>
              <a:cxn ang="0">
                <a:pos x="1125" y="973"/>
              </a:cxn>
              <a:cxn ang="0">
                <a:pos x="1089" y="873"/>
              </a:cxn>
              <a:cxn ang="0">
                <a:pos x="1049" y="781"/>
              </a:cxn>
              <a:cxn ang="0">
                <a:pos x="1007" y="696"/>
              </a:cxn>
              <a:cxn ang="0">
                <a:pos x="962" y="617"/>
              </a:cxn>
              <a:cxn ang="0">
                <a:pos x="913" y="544"/>
              </a:cxn>
              <a:cxn ang="0">
                <a:pos x="860" y="475"/>
              </a:cxn>
              <a:cxn ang="0">
                <a:pos x="804" y="413"/>
              </a:cxn>
              <a:cxn ang="0">
                <a:pos x="744" y="354"/>
              </a:cxn>
              <a:cxn ang="0">
                <a:pos x="680" y="301"/>
              </a:cxn>
              <a:cxn ang="0">
                <a:pos x="611" y="252"/>
              </a:cxn>
              <a:cxn ang="0">
                <a:pos x="539" y="206"/>
              </a:cxn>
              <a:cxn ang="0">
                <a:pos x="461" y="165"/>
              </a:cxn>
              <a:cxn ang="0">
                <a:pos x="379" y="128"/>
              </a:cxn>
              <a:cxn ang="0">
                <a:pos x="292" y="92"/>
              </a:cxn>
              <a:cxn ang="0">
                <a:pos x="200" y="59"/>
              </a:cxn>
              <a:cxn ang="0">
                <a:pos x="103" y="28"/>
              </a:cxn>
              <a:cxn ang="0">
                <a:pos x="0" y="0"/>
              </a:cxn>
            </a:cxnLst>
            <a:rect l="0" t="0" r="r" b="b"/>
            <a:pathLst>
              <a:path w="1432" h="3492">
                <a:moveTo>
                  <a:pt x="0" y="0"/>
                </a:moveTo>
                <a:lnTo>
                  <a:pt x="1432" y="0"/>
                </a:lnTo>
                <a:lnTo>
                  <a:pt x="1432" y="3492"/>
                </a:lnTo>
                <a:lnTo>
                  <a:pt x="1419" y="3252"/>
                </a:lnTo>
                <a:lnTo>
                  <a:pt x="1406" y="3024"/>
                </a:lnTo>
                <a:lnTo>
                  <a:pt x="1393" y="2807"/>
                </a:lnTo>
                <a:lnTo>
                  <a:pt x="1379" y="2601"/>
                </a:lnTo>
                <a:lnTo>
                  <a:pt x="1364" y="2407"/>
                </a:lnTo>
                <a:lnTo>
                  <a:pt x="1348" y="2222"/>
                </a:lnTo>
                <a:lnTo>
                  <a:pt x="1330" y="2047"/>
                </a:lnTo>
                <a:lnTo>
                  <a:pt x="1311" y="1881"/>
                </a:lnTo>
                <a:lnTo>
                  <a:pt x="1291" y="1726"/>
                </a:lnTo>
                <a:lnTo>
                  <a:pt x="1268" y="1580"/>
                </a:lnTo>
                <a:lnTo>
                  <a:pt x="1245" y="1442"/>
                </a:lnTo>
                <a:lnTo>
                  <a:pt x="1218" y="1313"/>
                </a:lnTo>
                <a:lnTo>
                  <a:pt x="1190" y="1192"/>
                </a:lnTo>
                <a:lnTo>
                  <a:pt x="1158" y="1078"/>
                </a:lnTo>
                <a:lnTo>
                  <a:pt x="1125" y="973"/>
                </a:lnTo>
                <a:lnTo>
                  <a:pt x="1089" y="873"/>
                </a:lnTo>
                <a:lnTo>
                  <a:pt x="1049" y="781"/>
                </a:lnTo>
                <a:lnTo>
                  <a:pt x="1007" y="696"/>
                </a:lnTo>
                <a:lnTo>
                  <a:pt x="962" y="617"/>
                </a:lnTo>
                <a:lnTo>
                  <a:pt x="913" y="544"/>
                </a:lnTo>
                <a:lnTo>
                  <a:pt x="860" y="475"/>
                </a:lnTo>
                <a:lnTo>
                  <a:pt x="804" y="413"/>
                </a:lnTo>
                <a:lnTo>
                  <a:pt x="744" y="354"/>
                </a:lnTo>
                <a:lnTo>
                  <a:pt x="680" y="301"/>
                </a:lnTo>
                <a:lnTo>
                  <a:pt x="611" y="252"/>
                </a:lnTo>
                <a:lnTo>
                  <a:pt x="539" y="206"/>
                </a:lnTo>
                <a:lnTo>
                  <a:pt x="461" y="165"/>
                </a:lnTo>
                <a:lnTo>
                  <a:pt x="379" y="128"/>
                </a:lnTo>
                <a:lnTo>
                  <a:pt x="292" y="92"/>
                </a:lnTo>
                <a:lnTo>
                  <a:pt x="200" y="59"/>
                </a:lnTo>
                <a:lnTo>
                  <a:pt x="103" y="28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/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8" name="Freeform 47"/>
          <p:cNvSpPr>
            <a:spLocks/>
          </p:cNvSpPr>
          <p:nvPr/>
        </p:nvSpPr>
        <p:spPr bwMode="auto">
          <a:xfrm>
            <a:off x="3733800" y="5715000"/>
            <a:ext cx="5029200" cy="762000"/>
          </a:xfrm>
          <a:custGeom>
            <a:avLst/>
            <a:gdLst/>
            <a:ahLst/>
            <a:cxnLst>
              <a:cxn ang="0">
                <a:pos x="17264" y="180"/>
              </a:cxn>
              <a:cxn ang="0">
                <a:pos x="16706" y="689"/>
              </a:cxn>
              <a:cxn ang="0">
                <a:pos x="15959" y="1141"/>
              </a:cxn>
              <a:cxn ang="0">
                <a:pos x="15050" y="1535"/>
              </a:cxn>
              <a:cxn ang="0">
                <a:pos x="14003" y="1871"/>
              </a:cxn>
              <a:cxn ang="0">
                <a:pos x="12844" y="2151"/>
              </a:cxn>
              <a:cxn ang="0">
                <a:pos x="11599" y="2374"/>
              </a:cxn>
              <a:cxn ang="0">
                <a:pos x="10294" y="2540"/>
              </a:cxn>
              <a:cxn ang="0">
                <a:pos x="8951" y="2649"/>
              </a:cxn>
              <a:cxn ang="0">
                <a:pos x="7599" y="2704"/>
              </a:cxn>
              <a:cxn ang="0">
                <a:pos x="6264" y="2702"/>
              </a:cxn>
              <a:cxn ang="0">
                <a:pos x="4968" y="2645"/>
              </a:cxn>
              <a:cxn ang="0">
                <a:pos x="3740" y="2534"/>
              </a:cxn>
              <a:cxn ang="0">
                <a:pos x="2603" y="2367"/>
              </a:cxn>
              <a:cxn ang="0">
                <a:pos x="1584" y="2147"/>
              </a:cxn>
              <a:cxn ang="0">
                <a:pos x="708" y="1871"/>
              </a:cxn>
              <a:cxn ang="0">
                <a:pos x="0" y="1543"/>
              </a:cxn>
              <a:cxn ang="0">
                <a:pos x="341" y="1635"/>
              </a:cxn>
              <a:cxn ang="0">
                <a:pos x="1155" y="1920"/>
              </a:cxn>
              <a:cxn ang="0">
                <a:pos x="2121" y="2151"/>
              </a:cxn>
              <a:cxn ang="0">
                <a:pos x="3215" y="2331"/>
              </a:cxn>
              <a:cxn ang="0">
                <a:pos x="4413" y="2457"/>
              </a:cxn>
              <a:cxn ang="0">
                <a:pos x="5686" y="2531"/>
              </a:cxn>
              <a:cxn ang="0">
                <a:pos x="7011" y="2550"/>
              </a:cxn>
              <a:cxn ang="0">
                <a:pos x="8361" y="2515"/>
              </a:cxn>
              <a:cxn ang="0">
                <a:pos x="9712" y="2426"/>
              </a:cxn>
              <a:cxn ang="0">
                <a:pos x="11037" y="2283"/>
              </a:cxn>
              <a:cxn ang="0">
                <a:pos x="12311" y="2084"/>
              </a:cxn>
              <a:cxn ang="0">
                <a:pos x="13509" y="1831"/>
              </a:cxn>
              <a:cxn ang="0">
                <a:pos x="14604" y="1522"/>
              </a:cxn>
              <a:cxn ang="0">
                <a:pos x="15571" y="1158"/>
              </a:cxn>
              <a:cxn ang="0">
                <a:pos x="16386" y="737"/>
              </a:cxn>
              <a:cxn ang="0">
                <a:pos x="17021" y="260"/>
              </a:cxn>
            </a:cxnLst>
            <a:rect l="0" t="0" r="r" b="b"/>
            <a:pathLst>
              <a:path w="17264" h="2710">
                <a:moveTo>
                  <a:pt x="17264" y="0"/>
                </a:moveTo>
                <a:lnTo>
                  <a:pt x="17264" y="180"/>
                </a:lnTo>
                <a:lnTo>
                  <a:pt x="17010" y="442"/>
                </a:lnTo>
                <a:lnTo>
                  <a:pt x="16706" y="689"/>
                </a:lnTo>
                <a:lnTo>
                  <a:pt x="16354" y="923"/>
                </a:lnTo>
                <a:lnTo>
                  <a:pt x="15959" y="1141"/>
                </a:lnTo>
                <a:lnTo>
                  <a:pt x="15524" y="1345"/>
                </a:lnTo>
                <a:lnTo>
                  <a:pt x="15050" y="1535"/>
                </a:lnTo>
                <a:lnTo>
                  <a:pt x="14543" y="1710"/>
                </a:lnTo>
                <a:lnTo>
                  <a:pt x="14003" y="1871"/>
                </a:lnTo>
                <a:lnTo>
                  <a:pt x="13437" y="2018"/>
                </a:lnTo>
                <a:lnTo>
                  <a:pt x="12844" y="2151"/>
                </a:lnTo>
                <a:lnTo>
                  <a:pt x="12232" y="2269"/>
                </a:lnTo>
                <a:lnTo>
                  <a:pt x="11599" y="2374"/>
                </a:lnTo>
                <a:lnTo>
                  <a:pt x="10952" y="2464"/>
                </a:lnTo>
                <a:lnTo>
                  <a:pt x="10294" y="2540"/>
                </a:lnTo>
                <a:lnTo>
                  <a:pt x="9625" y="2602"/>
                </a:lnTo>
                <a:lnTo>
                  <a:pt x="8951" y="2649"/>
                </a:lnTo>
                <a:lnTo>
                  <a:pt x="8275" y="2684"/>
                </a:lnTo>
                <a:lnTo>
                  <a:pt x="7599" y="2704"/>
                </a:lnTo>
                <a:lnTo>
                  <a:pt x="6928" y="2710"/>
                </a:lnTo>
                <a:lnTo>
                  <a:pt x="6264" y="2702"/>
                </a:lnTo>
                <a:lnTo>
                  <a:pt x="5609" y="2681"/>
                </a:lnTo>
                <a:lnTo>
                  <a:pt x="4968" y="2645"/>
                </a:lnTo>
                <a:lnTo>
                  <a:pt x="4344" y="2597"/>
                </a:lnTo>
                <a:lnTo>
                  <a:pt x="3740" y="2534"/>
                </a:lnTo>
                <a:lnTo>
                  <a:pt x="3158" y="2457"/>
                </a:lnTo>
                <a:lnTo>
                  <a:pt x="2603" y="2367"/>
                </a:lnTo>
                <a:lnTo>
                  <a:pt x="2077" y="2264"/>
                </a:lnTo>
                <a:lnTo>
                  <a:pt x="1584" y="2147"/>
                </a:lnTo>
                <a:lnTo>
                  <a:pt x="1126" y="2016"/>
                </a:lnTo>
                <a:lnTo>
                  <a:pt x="708" y="1871"/>
                </a:lnTo>
                <a:lnTo>
                  <a:pt x="331" y="1714"/>
                </a:lnTo>
                <a:lnTo>
                  <a:pt x="0" y="1543"/>
                </a:lnTo>
                <a:lnTo>
                  <a:pt x="0" y="1474"/>
                </a:lnTo>
                <a:lnTo>
                  <a:pt x="341" y="1635"/>
                </a:lnTo>
                <a:lnTo>
                  <a:pt x="727" y="1784"/>
                </a:lnTo>
                <a:lnTo>
                  <a:pt x="1155" y="1920"/>
                </a:lnTo>
                <a:lnTo>
                  <a:pt x="1621" y="2042"/>
                </a:lnTo>
                <a:lnTo>
                  <a:pt x="2121" y="2151"/>
                </a:lnTo>
                <a:lnTo>
                  <a:pt x="2654" y="2249"/>
                </a:lnTo>
                <a:lnTo>
                  <a:pt x="3215" y="2331"/>
                </a:lnTo>
                <a:lnTo>
                  <a:pt x="3803" y="2401"/>
                </a:lnTo>
                <a:lnTo>
                  <a:pt x="4413" y="2457"/>
                </a:lnTo>
                <a:lnTo>
                  <a:pt x="5041" y="2500"/>
                </a:lnTo>
                <a:lnTo>
                  <a:pt x="5686" y="2531"/>
                </a:lnTo>
                <a:lnTo>
                  <a:pt x="6343" y="2547"/>
                </a:lnTo>
                <a:lnTo>
                  <a:pt x="7011" y="2550"/>
                </a:lnTo>
                <a:lnTo>
                  <a:pt x="7685" y="2539"/>
                </a:lnTo>
                <a:lnTo>
                  <a:pt x="8361" y="2515"/>
                </a:lnTo>
                <a:lnTo>
                  <a:pt x="9039" y="2478"/>
                </a:lnTo>
                <a:lnTo>
                  <a:pt x="9712" y="2426"/>
                </a:lnTo>
                <a:lnTo>
                  <a:pt x="10379" y="2361"/>
                </a:lnTo>
                <a:lnTo>
                  <a:pt x="11037" y="2283"/>
                </a:lnTo>
                <a:lnTo>
                  <a:pt x="11682" y="2190"/>
                </a:lnTo>
                <a:lnTo>
                  <a:pt x="12311" y="2084"/>
                </a:lnTo>
                <a:lnTo>
                  <a:pt x="12921" y="1964"/>
                </a:lnTo>
                <a:lnTo>
                  <a:pt x="13509" y="1831"/>
                </a:lnTo>
                <a:lnTo>
                  <a:pt x="14070" y="1683"/>
                </a:lnTo>
                <a:lnTo>
                  <a:pt x="14604" y="1522"/>
                </a:lnTo>
                <a:lnTo>
                  <a:pt x="15105" y="1347"/>
                </a:lnTo>
                <a:lnTo>
                  <a:pt x="15571" y="1158"/>
                </a:lnTo>
                <a:lnTo>
                  <a:pt x="15999" y="954"/>
                </a:lnTo>
                <a:lnTo>
                  <a:pt x="16386" y="737"/>
                </a:lnTo>
                <a:lnTo>
                  <a:pt x="16728" y="506"/>
                </a:lnTo>
                <a:lnTo>
                  <a:pt x="17021" y="260"/>
                </a:lnTo>
                <a:lnTo>
                  <a:pt x="17264" y="0"/>
                </a:lnTo>
                <a:close/>
              </a:path>
            </a:pathLst>
          </a:custGeom>
          <a:gradFill flip="none" rotWithShape="1">
            <a:gsLst>
              <a:gs pos="0">
                <a:schemeClr val="bg1">
                  <a:alpha val="0"/>
                </a:schemeClr>
              </a:gs>
              <a:gs pos="50000">
                <a:schemeClr val="accent2"/>
              </a:gs>
              <a:gs pos="100000">
                <a:schemeClr val="bg1">
                  <a:alpha val="0"/>
                </a:schemeClr>
              </a:gs>
            </a:gsLst>
            <a:lin ang="0" scaled="1"/>
            <a:tileRect/>
          </a:gra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90600" y="1116449"/>
            <a:ext cx="6858000" cy="707886"/>
          </a:xfrm>
        </p:spPr>
        <p:txBody>
          <a:bodyPr wrap="square">
            <a:spAutoFit/>
          </a:bodyPr>
          <a:lstStyle>
            <a:lvl1pPr algn="r">
              <a:defRPr sz="400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1900535"/>
            <a:ext cx="6858000" cy="461665"/>
          </a:xfrm>
        </p:spPr>
        <p:txBody>
          <a:bodyPr wrap="square">
            <a:spAutoFit/>
          </a:bodyPr>
          <a:lstStyle>
            <a:lvl1pPr marL="0" indent="0" algn="r">
              <a:buNone/>
              <a:defRPr sz="2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3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n-lt"/>
              </a:defRPr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460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n-lt"/>
              </a:defRPr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15900" y="76200"/>
            <a:ext cx="8686800" cy="6781800"/>
            <a:chOff x="136" y="48"/>
            <a:chExt cx="5472" cy="4272"/>
          </a:xfrm>
        </p:grpSpPr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136" y="48"/>
              <a:ext cx="5472" cy="212"/>
              <a:chOff x="136" y="48"/>
              <a:chExt cx="5472" cy="212"/>
            </a:xfrm>
          </p:grpSpPr>
          <p:grpSp>
            <p:nvGrpSpPr>
              <p:cNvPr id="4" name="Group 9"/>
              <p:cNvGrpSpPr>
                <a:grpSpLocks/>
              </p:cNvGrpSpPr>
              <p:nvPr/>
            </p:nvGrpSpPr>
            <p:grpSpPr bwMode="auto">
              <a:xfrm>
                <a:off x="136" y="48"/>
                <a:ext cx="1056" cy="212"/>
                <a:chOff x="2544" y="2160"/>
                <a:chExt cx="1920" cy="384"/>
              </a:xfrm>
            </p:grpSpPr>
            <p:sp>
              <p:nvSpPr>
                <p:cNvPr id="46090" name="Rectangle 10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091" name="Rectangle 11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092" name="Rectangle 12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093" name="Rectangle 13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094" name="Rectangle 14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5" name="Group 15"/>
              <p:cNvGrpSpPr>
                <a:grpSpLocks/>
              </p:cNvGrpSpPr>
              <p:nvPr/>
            </p:nvGrpSpPr>
            <p:grpSpPr bwMode="auto">
              <a:xfrm>
                <a:off x="1240" y="48"/>
                <a:ext cx="1056" cy="212"/>
                <a:chOff x="2544" y="2160"/>
                <a:chExt cx="1920" cy="384"/>
              </a:xfrm>
            </p:grpSpPr>
            <p:sp>
              <p:nvSpPr>
                <p:cNvPr id="46096" name="Rectangle 16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097" name="Rectangle 17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098" name="Rectangle 18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099" name="Rectangle 19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00" name="Rectangle 20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6" name="Group 21"/>
              <p:cNvGrpSpPr>
                <a:grpSpLocks/>
              </p:cNvGrpSpPr>
              <p:nvPr/>
            </p:nvGrpSpPr>
            <p:grpSpPr bwMode="auto">
              <a:xfrm>
                <a:off x="2344" y="48"/>
                <a:ext cx="1056" cy="212"/>
                <a:chOff x="2544" y="2160"/>
                <a:chExt cx="1920" cy="384"/>
              </a:xfrm>
            </p:grpSpPr>
            <p:sp>
              <p:nvSpPr>
                <p:cNvPr id="46102" name="Rectangle 22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03" name="Rectangle 23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04" name="Rectangle 24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05" name="Rectangle 25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06" name="Rectangle 26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7" name="Group 27"/>
              <p:cNvGrpSpPr>
                <a:grpSpLocks/>
              </p:cNvGrpSpPr>
              <p:nvPr/>
            </p:nvGrpSpPr>
            <p:grpSpPr bwMode="auto">
              <a:xfrm>
                <a:off x="3448" y="48"/>
                <a:ext cx="1056" cy="212"/>
                <a:chOff x="2544" y="2160"/>
                <a:chExt cx="1920" cy="384"/>
              </a:xfrm>
            </p:grpSpPr>
            <p:sp>
              <p:nvSpPr>
                <p:cNvPr id="46108" name="Rectangle 28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09" name="Rectangle 29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10" name="Rectangle 30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11" name="Rectangle 31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12" name="Rectangle 32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" name="Group 33"/>
              <p:cNvGrpSpPr>
                <a:grpSpLocks/>
              </p:cNvGrpSpPr>
              <p:nvPr/>
            </p:nvGrpSpPr>
            <p:grpSpPr bwMode="auto">
              <a:xfrm>
                <a:off x="4552" y="48"/>
                <a:ext cx="1056" cy="212"/>
                <a:chOff x="2544" y="2160"/>
                <a:chExt cx="1920" cy="384"/>
              </a:xfrm>
            </p:grpSpPr>
            <p:sp>
              <p:nvSpPr>
                <p:cNvPr id="46114" name="Rectangle 34"/>
                <p:cNvSpPr>
                  <a:spLocks noChangeArrowheads="1"/>
                </p:cNvSpPr>
                <p:nvPr/>
              </p:nvSpPr>
              <p:spPr bwMode="auto">
                <a:xfrm>
                  <a:off x="3504" y="2160"/>
                  <a:ext cx="960" cy="192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15" name="Rectangle 35"/>
                <p:cNvSpPr>
                  <a:spLocks noChangeArrowheads="1"/>
                </p:cNvSpPr>
                <p:nvPr/>
              </p:nvSpPr>
              <p:spPr bwMode="auto">
                <a:xfrm>
                  <a:off x="3504" y="2352"/>
                  <a:ext cx="960" cy="192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16" name="Rectangle 36"/>
                <p:cNvSpPr>
                  <a:spLocks noChangeArrowheads="1"/>
                </p:cNvSpPr>
                <p:nvPr/>
              </p:nvSpPr>
              <p:spPr bwMode="auto">
                <a:xfrm>
                  <a:off x="2544" y="2352"/>
                  <a:ext cx="960" cy="192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17" name="Rectangle 37"/>
                <p:cNvSpPr>
                  <a:spLocks noChangeArrowheads="1"/>
                </p:cNvSpPr>
                <p:nvPr/>
              </p:nvSpPr>
              <p:spPr bwMode="auto">
                <a:xfrm>
                  <a:off x="2544" y="2160"/>
                  <a:ext cx="960" cy="192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18" name="Rectangle 38"/>
                <p:cNvSpPr>
                  <a:spLocks noChangeArrowheads="1"/>
                </p:cNvSpPr>
                <p:nvPr/>
              </p:nvSpPr>
              <p:spPr bwMode="auto">
                <a:xfrm>
                  <a:off x="2640" y="2256"/>
                  <a:ext cx="1728" cy="192"/>
                </a:xfrm>
                <a:prstGeom prst="rect">
                  <a:avLst/>
                </a:prstGeom>
                <a:solidFill>
                  <a:schemeClr val="bg1">
                    <a:alpha val="50000"/>
                  </a:schemeClr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9" name="Group 39"/>
            <p:cNvGrpSpPr>
              <a:grpSpLocks/>
            </p:cNvGrpSpPr>
            <p:nvPr/>
          </p:nvGrpSpPr>
          <p:grpSpPr bwMode="auto">
            <a:xfrm>
              <a:off x="192" y="4273"/>
              <a:ext cx="5328" cy="47"/>
              <a:chOff x="192" y="3840"/>
              <a:chExt cx="5328" cy="47"/>
            </a:xfrm>
          </p:grpSpPr>
          <p:grpSp>
            <p:nvGrpSpPr>
              <p:cNvPr id="10" name="Group 40"/>
              <p:cNvGrpSpPr>
                <a:grpSpLocks/>
              </p:cNvGrpSpPr>
              <p:nvPr userDrawn="1"/>
            </p:nvGrpSpPr>
            <p:grpSpPr bwMode="auto">
              <a:xfrm>
                <a:off x="192" y="3840"/>
                <a:ext cx="624" cy="47"/>
                <a:chOff x="624" y="3706"/>
                <a:chExt cx="1056" cy="106"/>
              </a:xfrm>
            </p:grpSpPr>
            <p:sp>
              <p:nvSpPr>
                <p:cNvPr id="46121" name="Rectangle 41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22" name="Rectangle 42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1" name="Group 43"/>
              <p:cNvGrpSpPr>
                <a:grpSpLocks/>
              </p:cNvGrpSpPr>
              <p:nvPr userDrawn="1"/>
            </p:nvGrpSpPr>
            <p:grpSpPr bwMode="auto">
              <a:xfrm>
                <a:off x="864" y="3840"/>
                <a:ext cx="624" cy="47"/>
                <a:chOff x="624" y="3600"/>
                <a:chExt cx="1056" cy="106"/>
              </a:xfrm>
            </p:grpSpPr>
            <p:sp>
              <p:nvSpPr>
                <p:cNvPr id="46124" name="Rectangle 44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25" name="Rectangle 45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2" name="Group 46"/>
              <p:cNvGrpSpPr>
                <a:grpSpLocks/>
              </p:cNvGrpSpPr>
              <p:nvPr userDrawn="1"/>
            </p:nvGrpSpPr>
            <p:grpSpPr bwMode="auto">
              <a:xfrm>
                <a:off x="1536" y="3840"/>
                <a:ext cx="624" cy="47"/>
                <a:chOff x="624" y="3706"/>
                <a:chExt cx="1056" cy="106"/>
              </a:xfrm>
            </p:grpSpPr>
            <p:sp>
              <p:nvSpPr>
                <p:cNvPr id="46127" name="Rectangle 47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28" name="Rectangle 48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3" name="Group 49"/>
              <p:cNvGrpSpPr>
                <a:grpSpLocks/>
              </p:cNvGrpSpPr>
              <p:nvPr userDrawn="1"/>
            </p:nvGrpSpPr>
            <p:grpSpPr bwMode="auto">
              <a:xfrm>
                <a:off x="2208" y="3840"/>
                <a:ext cx="624" cy="47"/>
                <a:chOff x="624" y="3600"/>
                <a:chExt cx="1056" cy="106"/>
              </a:xfrm>
            </p:grpSpPr>
            <p:sp>
              <p:nvSpPr>
                <p:cNvPr id="46130" name="Rectangle 50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31" name="Rectangle 51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4" name="Group 52"/>
              <p:cNvGrpSpPr>
                <a:grpSpLocks/>
              </p:cNvGrpSpPr>
              <p:nvPr userDrawn="1"/>
            </p:nvGrpSpPr>
            <p:grpSpPr bwMode="auto">
              <a:xfrm>
                <a:off x="2880" y="3840"/>
                <a:ext cx="624" cy="47"/>
                <a:chOff x="624" y="3706"/>
                <a:chExt cx="1056" cy="106"/>
              </a:xfrm>
            </p:grpSpPr>
            <p:sp>
              <p:nvSpPr>
                <p:cNvPr id="46133" name="Rectangle 53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34" name="Rectangle 54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5" name="Group 55"/>
              <p:cNvGrpSpPr>
                <a:grpSpLocks/>
              </p:cNvGrpSpPr>
              <p:nvPr userDrawn="1"/>
            </p:nvGrpSpPr>
            <p:grpSpPr bwMode="auto">
              <a:xfrm>
                <a:off x="3552" y="3840"/>
                <a:ext cx="624" cy="47"/>
                <a:chOff x="624" y="3600"/>
                <a:chExt cx="1056" cy="106"/>
              </a:xfrm>
            </p:grpSpPr>
            <p:sp>
              <p:nvSpPr>
                <p:cNvPr id="46136" name="Rectangle 56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37" name="Rectangle 57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6" name="Group 58"/>
              <p:cNvGrpSpPr>
                <a:grpSpLocks/>
              </p:cNvGrpSpPr>
              <p:nvPr userDrawn="1"/>
            </p:nvGrpSpPr>
            <p:grpSpPr bwMode="auto">
              <a:xfrm>
                <a:off x="4224" y="3840"/>
                <a:ext cx="624" cy="47"/>
                <a:chOff x="624" y="3706"/>
                <a:chExt cx="1056" cy="106"/>
              </a:xfrm>
            </p:grpSpPr>
            <p:sp>
              <p:nvSpPr>
                <p:cNvPr id="46139" name="Rectangle 59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706"/>
                  <a:ext cx="528" cy="106"/>
                </a:xfrm>
                <a:prstGeom prst="rect">
                  <a:avLst/>
                </a:prstGeom>
                <a:solidFill>
                  <a:schemeClr val="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40" name="Rectangle 60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706"/>
                  <a:ext cx="528" cy="106"/>
                </a:xfrm>
                <a:prstGeom prst="rect">
                  <a:avLst/>
                </a:prstGeom>
                <a:solidFill>
                  <a:schemeClr val="folHlink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7" name="Group 61"/>
              <p:cNvGrpSpPr>
                <a:grpSpLocks/>
              </p:cNvGrpSpPr>
              <p:nvPr userDrawn="1"/>
            </p:nvGrpSpPr>
            <p:grpSpPr bwMode="auto">
              <a:xfrm>
                <a:off x="4896" y="3840"/>
                <a:ext cx="624" cy="47"/>
                <a:chOff x="624" y="3600"/>
                <a:chExt cx="1056" cy="106"/>
              </a:xfrm>
            </p:grpSpPr>
            <p:sp>
              <p:nvSpPr>
                <p:cNvPr id="46142" name="Rectangle 62"/>
                <p:cNvSpPr>
                  <a:spLocks noChangeArrowheads="1"/>
                </p:cNvSpPr>
                <p:nvPr userDrawn="1"/>
              </p:nvSpPr>
              <p:spPr bwMode="ltGray">
                <a:xfrm>
                  <a:off x="1152" y="3600"/>
                  <a:ext cx="528" cy="106"/>
                </a:xfrm>
                <a:prstGeom prst="rect">
                  <a:avLst/>
                </a:prstGeom>
                <a:solidFill>
                  <a:schemeClr val="accent2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46143" name="Rectangle 63"/>
                <p:cNvSpPr>
                  <a:spLocks noChangeArrowheads="1"/>
                </p:cNvSpPr>
                <p:nvPr userDrawn="1"/>
              </p:nvSpPr>
              <p:spPr bwMode="ltGray">
                <a:xfrm>
                  <a:off x="624" y="3600"/>
                  <a:ext cx="528" cy="106"/>
                </a:xfrm>
                <a:prstGeom prst="rect">
                  <a:avLst/>
                </a:prstGeom>
                <a:solidFill>
                  <a:schemeClr val="accent1"/>
                </a:solidFill>
                <a:ln w="9525">
                  <a:noFill/>
                  <a:miter lim="800000"/>
                  <a:headEnd/>
                  <a:tailEnd/>
                </a:ln>
                <a:effectLst/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SzPct val="75000"/>
        <a:buBlip>
          <a:blip r:embed="rId13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105000"/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10500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05000"/>
        <a:buChar char="•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105000"/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4764" y="0"/>
            <a:ext cx="1728787" cy="6865938"/>
            <a:chOff x="3" y="0"/>
            <a:chExt cx="1089" cy="4325"/>
          </a:xfrm>
        </p:grpSpPr>
        <p:sp>
          <p:nvSpPr>
            <p:cNvPr id="52227" name="Arc 3"/>
            <p:cNvSpPr>
              <a:spLocks/>
            </p:cNvSpPr>
            <p:nvPr/>
          </p:nvSpPr>
          <p:spPr bwMode="auto">
            <a:xfrm>
              <a:off x="3" y="293"/>
              <a:ext cx="252" cy="4032"/>
            </a:xfrm>
            <a:custGeom>
              <a:avLst/>
              <a:gdLst>
                <a:gd name="G0" fmla="+- 21600 0 0"/>
                <a:gd name="G1" fmla="+- 21600 0 0"/>
                <a:gd name="G2" fmla="+- 21600 0 0"/>
                <a:gd name="T0" fmla="*/ 21600 w 21600"/>
                <a:gd name="T1" fmla="*/ 43200 h 43200"/>
                <a:gd name="T2" fmla="*/ 21600 w 21600"/>
                <a:gd name="T3" fmla="*/ 0 h 43200"/>
                <a:gd name="T4" fmla="*/ 2160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</a:path>
                <a:path w="21600" h="43200" stroke="0" extrusionOk="0">
                  <a:moveTo>
                    <a:pt x="21600" y="43200"/>
                  </a:moveTo>
                  <a:cubicBezTo>
                    <a:pt x="9670" y="43200"/>
                    <a:pt x="0" y="33529"/>
                    <a:pt x="0" y="21600"/>
                  </a:cubicBezTo>
                  <a:cubicBezTo>
                    <a:pt x="-1" y="9670"/>
                    <a:pt x="9670" y="0"/>
                    <a:pt x="21599" y="0"/>
                  </a:cubicBezTo>
                  <a:lnTo>
                    <a:pt x="2160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2228" name="Arc 4"/>
            <p:cNvSpPr>
              <a:spLocks/>
            </p:cNvSpPr>
            <p:nvPr/>
          </p:nvSpPr>
          <p:spPr bwMode="auto">
            <a:xfrm>
              <a:off x="840" y="293"/>
              <a:ext cx="252" cy="4032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43200"/>
                <a:gd name="T2" fmla="*/ 0 w 21600"/>
                <a:gd name="T3" fmla="*/ 43200 h 43200"/>
                <a:gd name="T4" fmla="*/ 0 w 21600"/>
                <a:gd name="T5" fmla="*/ 21600 h 432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432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</a:path>
                <a:path w="21600" h="432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cubicBezTo>
                    <a:pt x="21600" y="33529"/>
                    <a:pt x="11929" y="43199"/>
                    <a:pt x="0" y="43200"/>
                  </a:cubicBezTo>
                  <a:lnTo>
                    <a:pt x="0" y="2160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path path="shape">
                <a:fillToRect l="50000" t="50000" r="50000" b="50000"/>
              </a:path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2229" name="Rectangle 5"/>
            <p:cNvSpPr>
              <a:spLocks noChangeArrowheads="1"/>
            </p:cNvSpPr>
            <p:nvPr/>
          </p:nvSpPr>
          <p:spPr bwMode="auto">
            <a:xfrm>
              <a:off x="204" y="0"/>
              <a:ext cx="672" cy="4319"/>
            </a:xfrm>
            <a:prstGeom prst="rect">
              <a:avLst/>
            </a:prstGeom>
            <a:blipFill dpi="0" rotWithShape="0">
              <a:blip r:embed="rId13" cstate="print"/>
              <a:srcRect/>
              <a:tile tx="0" ty="0" sx="100000" sy="100000" flip="none" algn="tl"/>
            </a:blip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52230" name="AutoShape 6"/>
            <p:cNvSpPr>
              <a:spLocks noChangeArrowheads="1"/>
            </p:cNvSpPr>
            <p:nvPr/>
          </p:nvSpPr>
          <p:spPr bwMode="auto">
            <a:xfrm rot="6000000">
              <a:off x="348" y="372"/>
              <a:ext cx="456" cy="360"/>
            </a:xfrm>
            <a:prstGeom prst="triangle">
              <a:avLst>
                <a:gd name="adj" fmla="val 49995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hlink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>
              <a:outerShdw dist="107763" dir="2700000" algn="ctr" rotWithShape="0">
                <a:schemeClr val="bg2"/>
              </a:outerShdw>
            </a:effec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22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370013" y="24765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22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0013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2233" name="Rectangle 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522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672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j-lt"/>
              </a:defRPr>
            </a:lvl1pPr>
          </a:lstStyle>
          <a:p>
            <a:endParaRPr lang="ru-RU"/>
          </a:p>
        </p:txBody>
      </p:sp>
      <p:sp>
        <p:nvSpPr>
          <p:cNvPr id="52235" name="Rectangle 1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7413" y="6399213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j-lt"/>
              </a:defRPr>
            </a:lvl1pPr>
          </a:lstStyle>
          <a:p>
            <a:fld id="{A5C822BD-C778-45EE-926A-D5D6AE3F553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/>
          </p:cNvSpPr>
          <p:nvPr/>
        </p:nvSpPr>
        <p:spPr bwMode="auto">
          <a:xfrm>
            <a:off x="0" y="6415089"/>
            <a:ext cx="9142413" cy="441325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65539" name="Freeform 3"/>
          <p:cNvSpPr>
            <a:spLocks/>
          </p:cNvSpPr>
          <p:nvPr/>
        </p:nvSpPr>
        <p:spPr bwMode="auto">
          <a:xfrm>
            <a:off x="7573964" y="5902326"/>
            <a:ext cx="1570037" cy="955675"/>
          </a:xfrm>
          <a:custGeom>
            <a:avLst/>
            <a:gdLst/>
            <a:ahLst/>
            <a:cxnLst>
              <a:cxn ang="0">
                <a:pos x="243" y="0"/>
              </a:cxn>
              <a:cxn ang="0">
                <a:pos x="988" y="346"/>
              </a:cxn>
              <a:cxn ang="0">
                <a:pos x="953" y="600"/>
              </a:cxn>
              <a:cxn ang="0">
                <a:pos x="0" y="601"/>
              </a:cxn>
              <a:cxn ang="0">
                <a:pos x="243" y="0"/>
              </a:cxn>
            </a:cxnLst>
            <a:rect l="0" t="0" r="r" b="b"/>
            <a:pathLst>
              <a:path w="989" h="602">
                <a:moveTo>
                  <a:pt x="243" y="0"/>
                </a:moveTo>
                <a:lnTo>
                  <a:pt x="988" y="346"/>
                </a:lnTo>
                <a:lnTo>
                  <a:pt x="953" y="600"/>
                </a:lnTo>
                <a:lnTo>
                  <a:pt x="0" y="601"/>
                </a:lnTo>
                <a:lnTo>
                  <a:pt x="243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540" name="Freeform 4"/>
          <p:cNvSpPr>
            <a:spLocks/>
          </p:cNvSpPr>
          <p:nvPr/>
        </p:nvSpPr>
        <p:spPr bwMode="auto">
          <a:xfrm>
            <a:off x="7575549" y="6176964"/>
            <a:ext cx="1568451" cy="681037"/>
          </a:xfrm>
          <a:custGeom>
            <a:avLst/>
            <a:gdLst/>
            <a:ahLst/>
            <a:cxnLst>
              <a:cxn ang="0">
                <a:pos x="0" y="428"/>
              </a:cxn>
              <a:cxn ang="0">
                <a:pos x="427" y="0"/>
              </a:cxn>
              <a:cxn ang="0">
                <a:pos x="987" y="219"/>
              </a:cxn>
              <a:cxn ang="0">
                <a:pos x="987" y="428"/>
              </a:cxn>
              <a:cxn ang="0">
                <a:pos x="0" y="428"/>
              </a:cxn>
            </a:cxnLst>
            <a:rect l="0" t="0" r="r" b="b"/>
            <a:pathLst>
              <a:path w="988" h="429">
                <a:moveTo>
                  <a:pt x="0" y="428"/>
                </a:moveTo>
                <a:lnTo>
                  <a:pt x="427" y="0"/>
                </a:lnTo>
                <a:lnTo>
                  <a:pt x="987" y="219"/>
                </a:lnTo>
                <a:lnTo>
                  <a:pt x="987" y="428"/>
                </a:lnTo>
                <a:lnTo>
                  <a:pt x="0" y="428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541" name="Rectangle 5"/>
          <p:cNvSpPr>
            <a:spLocks noChangeArrowheads="1"/>
          </p:cNvSpPr>
          <p:nvPr/>
        </p:nvSpPr>
        <p:spPr bwMode="auto">
          <a:xfrm>
            <a:off x="0" y="0"/>
            <a:ext cx="9142413" cy="1295400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endParaRPr lang="ru-RU" sz="2400">
              <a:latin typeface="Times New Roman" pitchFamily="18" charset="0"/>
            </a:endParaRPr>
          </a:p>
        </p:txBody>
      </p:sp>
      <p:sp>
        <p:nvSpPr>
          <p:cNvPr id="65542" name="Freeform 6"/>
          <p:cNvSpPr>
            <a:spLocks/>
          </p:cNvSpPr>
          <p:nvPr/>
        </p:nvSpPr>
        <p:spPr bwMode="auto">
          <a:xfrm>
            <a:off x="1" y="0"/>
            <a:ext cx="2211388" cy="6858000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1392" y="240"/>
              </a:cxn>
              <a:cxn ang="0">
                <a:pos x="288" y="4319"/>
              </a:cxn>
              <a:cxn ang="0">
                <a:pos x="0" y="4319"/>
              </a:cxn>
              <a:cxn ang="0">
                <a:pos x="0" y="0"/>
              </a:cxn>
            </a:cxnLst>
            <a:rect l="0" t="0" r="r" b="b"/>
            <a:pathLst>
              <a:path w="1393" h="4320">
                <a:moveTo>
                  <a:pt x="0" y="0"/>
                </a:moveTo>
                <a:lnTo>
                  <a:pt x="1392" y="240"/>
                </a:lnTo>
                <a:lnTo>
                  <a:pt x="288" y="4319"/>
                </a:lnTo>
                <a:lnTo>
                  <a:pt x="0" y="4319"/>
                </a:lnTo>
                <a:lnTo>
                  <a:pt x="0" y="0"/>
                </a:lnTo>
              </a:path>
            </a:pathLst>
          </a:custGeom>
          <a:solidFill>
            <a:schemeClr val="tx1">
              <a:alpha val="50000"/>
            </a:schemeClr>
          </a:solidFill>
          <a:ln w="9525">
            <a:noFill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543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79437" y="6415089"/>
            <a:ext cx="1593851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5544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27263" y="6415089"/>
            <a:ext cx="5091112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 b="1" i="1"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5545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2117725" y="1"/>
            <a:ext cx="6867525" cy="1065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5546" name="Freeform 10"/>
          <p:cNvSpPr>
            <a:spLocks/>
          </p:cNvSpPr>
          <p:nvPr/>
        </p:nvSpPr>
        <p:spPr bwMode="auto">
          <a:xfrm>
            <a:off x="0" y="-15874"/>
            <a:ext cx="1522413" cy="6873875"/>
          </a:xfrm>
          <a:custGeom>
            <a:avLst/>
            <a:gdLst/>
            <a:ahLst/>
            <a:cxnLst>
              <a:cxn ang="0">
                <a:pos x="0" y="0"/>
              </a:cxn>
              <a:cxn ang="0">
                <a:pos x="958" y="346"/>
              </a:cxn>
              <a:cxn ang="0">
                <a:pos x="286" y="4329"/>
              </a:cxn>
              <a:cxn ang="0">
                <a:pos x="0" y="4329"/>
              </a:cxn>
              <a:cxn ang="0">
                <a:pos x="0" y="0"/>
              </a:cxn>
            </a:cxnLst>
            <a:rect l="0" t="0" r="r" b="b"/>
            <a:pathLst>
              <a:path w="959" h="4330">
                <a:moveTo>
                  <a:pt x="0" y="0"/>
                </a:moveTo>
                <a:lnTo>
                  <a:pt x="958" y="346"/>
                </a:lnTo>
                <a:lnTo>
                  <a:pt x="286" y="4329"/>
                </a:lnTo>
                <a:lnTo>
                  <a:pt x="0" y="4329"/>
                </a:lnTo>
                <a:lnTo>
                  <a:pt x="0" y="0"/>
                </a:lnTo>
              </a:path>
            </a:pathLst>
          </a:custGeom>
          <a:solidFill>
            <a:schemeClr val="folHlink"/>
          </a:solidFill>
          <a:ln w="9525" cap="flat" cmpd="sng">
            <a:noFill/>
            <a:prstDash val="solid"/>
            <a:round/>
            <a:headEnd type="none" w="sm" len="sm"/>
            <a:tailEnd type="none" w="sm" len="sm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5547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09800" y="1927226"/>
            <a:ext cx="6775451" cy="4151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65548" name="Rectangle 1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923213" y="6415089"/>
            <a:ext cx="969963" cy="423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+mn-lt"/>
              </a:defRPr>
            </a:lvl1pPr>
          </a:lstStyle>
          <a:p>
            <a:fld id="{273E82B0-888A-4A58-A2F3-492FEE113B6D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u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l"/>
        <a:defRPr>
          <a:solidFill>
            <a:schemeClr val="tx1"/>
          </a:solidFill>
          <a:latin typeface="+mn-lt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Char char="n"/>
        <a:defRPr sz="1600">
          <a:solidFill>
            <a:schemeClr val="tx1"/>
          </a:solidFill>
          <a:latin typeface="+mn-lt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70000"/>
        <a:buFont typeface="Wingdings" pitchFamily="2" charset="2"/>
        <a:buChar char="l"/>
        <a:defRPr sz="16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-9525"/>
            <a:ext cx="1557339" cy="6878638"/>
            <a:chOff x="0" y="-6"/>
            <a:chExt cx="981" cy="4333"/>
          </a:xfrm>
        </p:grpSpPr>
        <p:sp>
          <p:nvSpPr>
            <p:cNvPr id="86019" name="Rectangle 3"/>
            <p:cNvSpPr>
              <a:spLocks noChangeArrowheads="1"/>
            </p:cNvSpPr>
            <p:nvPr/>
          </p:nvSpPr>
          <p:spPr bwMode="auto">
            <a:xfrm>
              <a:off x="453" y="2151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0" name="Rectangle 4"/>
            <p:cNvSpPr>
              <a:spLocks noChangeArrowheads="1"/>
            </p:cNvSpPr>
            <p:nvPr/>
          </p:nvSpPr>
          <p:spPr bwMode="auto">
            <a:xfrm>
              <a:off x="0" y="2151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6021" name="Rectangle 5"/>
            <p:cNvSpPr>
              <a:spLocks noChangeArrowheads="1"/>
            </p:cNvSpPr>
            <p:nvPr/>
          </p:nvSpPr>
          <p:spPr bwMode="auto">
            <a:xfrm>
              <a:off x="222" y="2151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2" name="Rectangle 6"/>
            <p:cNvSpPr>
              <a:spLocks noChangeArrowheads="1"/>
            </p:cNvSpPr>
            <p:nvPr/>
          </p:nvSpPr>
          <p:spPr bwMode="auto">
            <a:xfrm>
              <a:off x="567" y="2160"/>
              <a:ext cx="204" cy="2161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6023" name="Freeform 7"/>
            <p:cNvSpPr>
              <a:spLocks/>
            </p:cNvSpPr>
            <p:nvPr/>
          </p:nvSpPr>
          <p:spPr bwMode="auto">
            <a:xfrm>
              <a:off x="222" y="2636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4" name="Freeform 8"/>
            <p:cNvSpPr>
              <a:spLocks/>
            </p:cNvSpPr>
            <p:nvPr/>
          </p:nvSpPr>
          <p:spPr bwMode="auto">
            <a:xfrm>
              <a:off x="222" y="2908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5" name="Freeform 9"/>
            <p:cNvSpPr>
              <a:spLocks/>
            </p:cNvSpPr>
            <p:nvPr/>
          </p:nvSpPr>
          <p:spPr bwMode="auto">
            <a:xfrm>
              <a:off x="222" y="3165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6" name="Freeform 10"/>
            <p:cNvSpPr>
              <a:spLocks/>
            </p:cNvSpPr>
            <p:nvPr/>
          </p:nvSpPr>
          <p:spPr bwMode="auto">
            <a:xfrm>
              <a:off x="222" y="3420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7" name="Freeform 11"/>
            <p:cNvSpPr>
              <a:spLocks/>
            </p:cNvSpPr>
            <p:nvPr/>
          </p:nvSpPr>
          <p:spPr bwMode="auto">
            <a:xfrm>
              <a:off x="222" y="367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8" name="Freeform 12"/>
            <p:cNvSpPr>
              <a:spLocks/>
            </p:cNvSpPr>
            <p:nvPr/>
          </p:nvSpPr>
          <p:spPr bwMode="auto">
            <a:xfrm>
              <a:off x="301" y="3932"/>
              <a:ext cx="265" cy="392"/>
            </a:xfrm>
            <a:custGeom>
              <a:avLst/>
              <a:gdLst/>
              <a:ahLst/>
              <a:cxnLst>
                <a:cxn ang="0">
                  <a:pos x="264" y="52"/>
                </a:cxn>
                <a:cxn ang="0">
                  <a:pos x="264" y="194"/>
                </a:cxn>
                <a:cxn ang="0">
                  <a:pos x="256" y="188"/>
                </a:cxn>
                <a:cxn ang="0">
                  <a:pos x="236" y="188"/>
                </a:cxn>
                <a:cxn ang="0">
                  <a:pos x="221" y="194"/>
                </a:cxn>
                <a:cxn ang="0">
                  <a:pos x="205" y="209"/>
                </a:cxn>
                <a:cxn ang="0">
                  <a:pos x="162" y="261"/>
                </a:cxn>
                <a:cxn ang="0">
                  <a:pos x="66" y="366"/>
                </a:cxn>
                <a:cxn ang="0">
                  <a:pos x="45" y="391"/>
                </a:cxn>
                <a:cxn ang="0">
                  <a:pos x="0" y="391"/>
                </a:cxn>
                <a:cxn ang="0">
                  <a:pos x="178" y="190"/>
                </a:cxn>
                <a:cxn ang="0">
                  <a:pos x="218" y="138"/>
                </a:cxn>
                <a:cxn ang="0">
                  <a:pos x="233" y="111"/>
                </a:cxn>
                <a:cxn ang="0">
                  <a:pos x="246" y="84"/>
                </a:cxn>
                <a:cxn ang="0">
                  <a:pos x="256" y="39"/>
                </a:cxn>
                <a:cxn ang="0">
                  <a:pos x="264" y="0"/>
                </a:cxn>
                <a:cxn ang="0">
                  <a:pos x="264" y="117"/>
                </a:cxn>
              </a:cxnLst>
              <a:rect l="0" t="0" r="r" b="b"/>
              <a:pathLst>
                <a:path w="265" h="392">
                  <a:moveTo>
                    <a:pt x="264" y="52"/>
                  </a:moveTo>
                  <a:lnTo>
                    <a:pt x="264" y="194"/>
                  </a:lnTo>
                  <a:lnTo>
                    <a:pt x="256" y="188"/>
                  </a:lnTo>
                  <a:lnTo>
                    <a:pt x="236" y="188"/>
                  </a:lnTo>
                  <a:lnTo>
                    <a:pt x="221" y="194"/>
                  </a:lnTo>
                  <a:lnTo>
                    <a:pt x="205" y="209"/>
                  </a:lnTo>
                  <a:lnTo>
                    <a:pt x="162" y="261"/>
                  </a:lnTo>
                  <a:lnTo>
                    <a:pt x="66" y="366"/>
                  </a:lnTo>
                  <a:lnTo>
                    <a:pt x="45" y="391"/>
                  </a:lnTo>
                  <a:lnTo>
                    <a:pt x="0" y="391"/>
                  </a:lnTo>
                  <a:lnTo>
                    <a:pt x="178" y="190"/>
                  </a:lnTo>
                  <a:lnTo>
                    <a:pt x="218" y="138"/>
                  </a:lnTo>
                  <a:lnTo>
                    <a:pt x="233" y="111"/>
                  </a:lnTo>
                  <a:lnTo>
                    <a:pt x="246" y="84"/>
                  </a:lnTo>
                  <a:lnTo>
                    <a:pt x="256" y="39"/>
                  </a:lnTo>
                  <a:lnTo>
                    <a:pt x="264" y="0"/>
                  </a:lnTo>
                  <a:lnTo>
                    <a:pt x="264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29" name="Freeform 13"/>
            <p:cNvSpPr>
              <a:spLocks/>
            </p:cNvSpPr>
            <p:nvPr/>
          </p:nvSpPr>
          <p:spPr bwMode="auto">
            <a:xfrm>
              <a:off x="222" y="2366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30" name="Freeform 14"/>
            <p:cNvSpPr>
              <a:spLocks/>
            </p:cNvSpPr>
            <p:nvPr/>
          </p:nvSpPr>
          <p:spPr bwMode="auto">
            <a:xfrm>
              <a:off x="222" y="2151"/>
              <a:ext cx="346" cy="575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3"/>
                </a:cxn>
                <a:cxn ang="0">
                  <a:pos x="30" y="433"/>
                </a:cxn>
                <a:cxn ang="0">
                  <a:pos x="17" y="463"/>
                </a:cxn>
                <a:cxn ang="0">
                  <a:pos x="10" y="510"/>
                </a:cxn>
                <a:cxn ang="0">
                  <a:pos x="0" y="574"/>
                </a:cxn>
                <a:cxn ang="0">
                  <a:pos x="0" y="293"/>
                </a:cxn>
                <a:cxn ang="0">
                  <a:pos x="5" y="320"/>
                </a:cxn>
                <a:cxn ang="0">
                  <a:pos x="10" y="332"/>
                </a:cxn>
                <a:cxn ang="0">
                  <a:pos x="20" y="338"/>
                </a:cxn>
                <a:cxn ang="0">
                  <a:pos x="30" y="341"/>
                </a:cxn>
                <a:cxn ang="0">
                  <a:pos x="45" y="341"/>
                </a:cxn>
                <a:cxn ang="0">
                  <a:pos x="60" y="335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5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3"/>
                  </a:lnTo>
                  <a:lnTo>
                    <a:pt x="30" y="433"/>
                  </a:lnTo>
                  <a:lnTo>
                    <a:pt x="17" y="463"/>
                  </a:lnTo>
                  <a:lnTo>
                    <a:pt x="10" y="510"/>
                  </a:lnTo>
                  <a:lnTo>
                    <a:pt x="0" y="574"/>
                  </a:lnTo>
                  <a:lnTo>
                    <a:pt x="0" y="293"/>
                  </a:lnTo>
                  <a:lnTo>
                    <a:pt x="5" y="320"/>
                  </a:lnTo>
                  <a:lnTo>
                    <a:pt x="10" y="332"/>
                  </a:lnTo>
                  <a:lnTo>
                    <a:pt x="20" y="338"/>
                  </a:lnTo>
                  <a:lnTo>
                    <a:pt x="30" y="341"/>
                  </a:lnTo>
                  <a:lnTo>
                    <a:pt x="45" y="341"/>
                  </a:lnTo>
                  <a:lnTo>
                    <a:pt x="60" y="335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31" name="Rectangle 15"/>
            <p:cNvSpPr>
              <a:spLocks noChangeArrowheads="1"/>
            </p:cNvSpPr>
            <p:nvPr/>
          </p:nvSpPr>
          <p:spPr bwMode="auto">
            <a:xfrm>
              <a:off x="453" y="-3"/>
              <a:ext cx="114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32" name="Rectangle 16"/>
            <p:cNvSpPr>
              <a:spLocks noChangeArrowheads="1"/>
            </p:cNvSpPr>
            <p:nvPr/>
          </p:nvSpPr>
          <p:spPr bwMode="auto">
            <a:xfrm>
              <a:off x="0" y="-3"/>
              <a:ext cx="221" cy="2170"/>
            </a:xfrm>
            <a:prstGeom prst="rect">
              <a:avLst/>
            </a:prstGeom>
            <a:gradFill rotWithShape="0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6033" name="Rectangle 17"/>
            <p:cNvSpPr>
              <a:spLocks noChangeArrowheads="1"/>
            </p:cNvSpPr>
            <p:nvPr/>
          </p:nvSpPr>
          <p:spPr bwMode="auto">
            <a:xfrm>
              <a:off x="222" y="-3"/>
              <a:ext cx="231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34" name="Rectangle 18"/>
            <p:cNvSpPr>
              <a:spLocks noChangeArrowheads="1"/>
            </p:cNvSpPr>
            <p:nvPr/>
          </p:nvSpPr>
          <p:spPr bwMode="auto">
            <a:xfrm>
              <a:off x="567" y="-3"/>
              <a:ext cx="204" cy="2170"/>
            </a:xfrm>
            <a:prstGeom prst="rect">
              <a:avLst/>
            </a:pr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lIns="92075" tIns="46038" rIns="92075" bIns="46038" anchor="ctr"/>
            <a:lstStyle/>
            <a:p>
              <a:pPr eaLnBrk="0" hangingPunct="0">
                <a:spcBef>
                  <a:spcPct val="50000"/>
                </a:spcBef>
              </a:pPr>
              <a:endParaRPr lang="ru-RU" sz="2400">
                <a:latin typeface="Times New Roman" pitchFamily="18" charset="0"/>
              </a:endParaRPr>
            </a:p>
          </p:txBody>
        </p:sp>
        <p:sp>
          <p:nvSpPr>
            <p:cNvPr id="86035" name="Freeform 19"/>
            <p:cNvSpPr>
              <a:spLocks/>
            </p:cNvSpPr>
            <p:nvPr/>
          </p:nvSpPr>
          <p:spPr bwMode="auto">
            <a:xfrm>
              <a:off x="222" y="497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36" name="Freeform 20"/>
            <p:cNvSpPr>
              <a:spLocks/>
            </p:cNvSpPr>
            <p:nvPr/>
          </p:nvSpPr>
          <p:spPr bwMode="auto">
            <a:xfrm>
              <a:off x="222" y="754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37" name="Freeform 21"/>
            <p:cNvSpPr>
              <a:spLocks/>
            </p:cNvSpPr>
            <p:nvPr/>
          </p:nvSpPr>
          <p:spPr bwMode="auto">
            <a:xfrm>
              <a:off x="222" y="1010"/>
              <a:ext cx="344" cy="645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5"/>
                </a:cxn>
                <a:cxn ang="0">
                  <a:pos x="50" y="473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0"/>
                </a:cxn>
                <a:cxn ang="0">
                  <a:pos x="0" y="644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5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5"/>
                  </a:lnTo>
                  <a:lnTo>
                    <a:pt x="50" y="473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0"/>
                  </a:lnTo>
                  <a:lnTo>
                    <a:pt x="0" y="644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38" name="Freeform 22"/>
            <p:cNvSpPr>
              <a:spLocks/>
            </p:cNvSpPr>
            <p:nvPr/>
          </p:nvSpPr>
          <p:spPr bwMode="auto">
            <a:xfrm>
              <a:off x="222" y="126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39" name="Freeform 23"/>
            <p:cNvSpPr>
              <a:spLocks/>
            </p:cNvSpPr>
            <p:nvPr/>
          </p:nvSpPr>
          <p:spPr bwMode="auto">
            <a:xfrm>
              <a:off x="222" y="1522"/>
              <a:ext cx="344" cy="647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1"/>
                </a:cxn>
                <a:cxn ang="0">
                  <a:pos x="146" y="366"/>
                </a:cxn>
                <a:cxn ang="0">
                  <a:pos x="50" y="475"/>
                </a:cxn>
                <a:cxn ang="0">
                  <a:pos x="30" y="505"/>
                </a:cxn>
                <a:cxn ang="0">
                  <a:pos x="17" y="535"/>
                </a:cxn>
                <a:cxn ang="0">
                  <a:pos x="10" y="582"/>
                </a:cxn>
                <a:cxn ang="0">
                  <a:pos x="0" y="646"/>
                </a:cxn>
                <a:cxn ang="0">
                  <a:pos x="0" y="365"/>
                </a:cxn>
                <a:cxn ang="0">
                  <a:pos x="5" y="392"/>
                </a:cxn>
                <a:cxn ang="0">
                  <a:pos x="10" y="404"/>
                </a:cxn>
                <a:cxn ang="0">
                  <a:pos x="20" y="410"/>
                </a:cxn>
                <a:cxn ang="0">
                  <a:pos x="30" y="413"/>
                </a:cxn>
                <a:cxn ang="0">
                  <a:pos x="45" y="413"/>
                </a:cxn>
                <a:cxn ang="0">
                  <a:pos x="60" y="407"/>
                </a:cxn>
                <a:cxn ang="0">
                  <a:pos x="257" y="190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7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1"/>
                  </a:lnTo>
                  <a:lnTo>
                    <a:pt x="146" y="366"/>
                  </a:lnTo>
                  <a:lnTo>
                    <a:pt x="50" y="475"/>
                  </a:lnTo>
                  <a:lnTo>
                    <a:pt x="30" y="505"/>
                  </a:lnTo>
                  <a:lnTo>
                    <a:pt x="17" y="535"/>
                  </a:lnTo>
                  <a:lnTo>
                    <a:pt x="10" y="582"/>
                  </a:lnTo>
                  <a:lnTo>
                    <a:pt x="0" y="646"/>
                  </a:lnTo>
                  <a:lnTo>
                    <a:pt x="0" y="365"/>
                  </a:lnTo>
                  <a:lnTo>
                    <a:pt x="5" y="392"/>
                  </a:lnTo>
                  <a:lnTo>
                    <a:pt x="10" y="404"/>
                  </a:lnTo>
                  <a:lnTo>
                    <a:pt x="20" y="410"/>
                  </a:lnTo>
                  <a:lnTo>
                    <a:pt x="30" y="413"/>
                  </a:lnTo>
                  <a:lnTo>
                    <a:pt x="45" y="413"/>
                  </a:lnTo>
                  <a:lnTo>
                    <a:pt x="60" y="407"/>
                  </a:lnTo>
                  <a:lnTo>
                    <a:pt x="257" y="190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40" name="Freeform 24"/>
            <p:cNvSpPr>
              <a:spLocks/>
            </p:cNvSpPr>
            <p:nvPr/>
          </p:nvSpPr>
          <p:spPr bwMode="auto">
            <a:xfrm>
              <a:off x="219" y="4178"/>
              <a:ext cx="349" cy="149"/>
            </a:xfrm>
            <a:custGeom>
              <a:avLst/>
              <a:gdLst/>
              <a:ahLst/>
              <a:cxnLst>
                <a:cxn ang="0">
                  <a:pos x="345" y="52"/>
                </a:cxn>
                <a:cxn ang="0">
                  <a:pos x="348" y="144"/>
                </a:cxn>
                <a:cxn ang="0">
                  <a:pos x="0" y="148"/>
                </a:cxn>
                <a:cxn ang="0">
                  <a:pos x="299" y="143"/>
                </a:cxn>
                <a:cxn ang="0">
                  <a:pos x="315" y="111"/>
                </a:cxn>
                <a:cxn ang="0">
                  <a:pos x="328" y="84"/>
                </a:cxn>
                <a:cxn ang="0">
                  <a:pos x="338" y="39"/>
                </a:cxn>
                <a:cxn ang="0">
                  <a:pos x="345" y="0"/>
                </a:cxn>
                <a:cxn ang="0">
                  <a:pos x="345" y="117"/>
                </a:cxn>
              </a:cxnLst>
              <a:rect l="0" t="0" r="r" b="b"/>
              <a:pathLst>
                <a:path w="349" h="149">
                  <a:moveTo>
                    <a:pt x="345" y="52"/>
                  </a:moveTo>
                  <a:lnTo>
                    <a:pt x="348" y="144"/>
                  </a:lnTo>
                  <a:lnTo>
                    <a:pt x="0" y="148"/>
                  </a:lnTo>
                  <a:lnTo>
                    <a:pt x="299" y="143"/>
                  </a:lnTo>
                  <a:lnTo>
                    <a:pt x="315" y="111"/>
                  </a:lnTo>
                  <a:lnTo>
                    <a:pt x="328" y="84"/>
                  </a:lnTo>
                  <a:lnTo>
                    <a:pt x="338" y="39"/>
                  </a:lnTo>
                  <a:lnTo>
                    <a:pt x="345" y="0"/>
                  </a:lnTo>
                  <a:lnTo>
                    <a:pt x="345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41" name="Freeform 25"/>
            <p:cNvSpPr>
              <a:spLocks/>
            </p:cNvSpPr>
            <p:nvPr/>
          </p:nvSpPr>
          <p:spPr bwMode="auto">
            <a:xfrm>
              <a:off x="222" y="211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42" name="Freeform 26"/>
            <p:cNvSpPr>
              <a:spLocks/>
            </p:cNvSpPr>
            <p:nvPr/>
          </p:nvSpPr>
          <p:spPr bwMode="auto">
            <a:xfrm>
              <a:off x="222" y="-3"/>
              <a:ext cx="346" cy="574"/>
            </a:xfrm>
            <a:custGeom>
              <a:avLst/>
              <a:gdLst/>
              <a:ahLst/>
              <a:cxnLst>
                <a:cxn ang="0">
                  <a:pos x="345" y="0"/>
                </a:cxn>
                <a:cxn ang="0">
                  <a:pos x="343" y="122"/>
                </a:cxn>
                <a:cxn ang="0">
                  <a:pos x="336" y="116"/>
                </a:cxn>
                <a:cxn ang="0">
                  <a:pos x="315" y="116"/>
                </a:cxn>
                <a:cxn ang="0">
                  <a:pos x="300" y="122"/>
                </a:cxn>
                <a:cxn ang="0">
                  <a:pos x="285" y="137"/>
                </a:cxn>
                <a:cxn ang="0">
                  <a:pos x="242" y="188"/>
                </a:cxn>
                <a:cxn ang="0">
                  <a:pos x="146" y="294"/>
                </a:cxn>
                <a:cxn ang="0">
                  <a:pos x="50" y="402"/>
                </a:cxn>
                <a:cxn ang="0">
                  <a:pos x="30" y="432"/>
                </a:cxn>
                <a:cxn ang="0">
                  <a:pos x="17" y="462"/>
                </a:cxn>
                <a:cxn ang="0">
                  <a:pos x="10" y="509"/>
                </a:cxn>
                <a:cxn ang="0">
                  <a:pos x="0" y="573"/>
                </a:cxn>
                <a:cxn ang="0">
                  <a:pos x="0" y="292"/>
                </a:cxn>
                <a:cxn ang="0">
                  <a:pos x="5" y="319"/>
                </a:cxn>
                <a:cxn ang="0">
                  <a:pos x="10" y="331"/>
                </a:cxn>
                <a:cxn ang="0">
                  <a:pos x="20" y="337"/>
                </a:cxn>
                <a:cxn ang="0">
                  <a:pos x="30" y="340"/>
                </a:cxn>
                <a:cxn ang="0">
                  <a:pos x="45" y="340"/>
                </a:cxn>
                <a:cxn ang="0">
                  <a:pos x="60" y="334"/>
                </a:cxn>
                <a:cxn ang="0">
                  <a:pos x="257" y="117"/>
                </a:cxn>
                <a:cxn ang="0">
                  <a:pos x="298" y="66"/>
                </a:cxn>
                <a:cxn ang="0">
                  <a:pos x="313" y="39"/>
                </a:cxn>
                <a:cxn ang="0">
                  <a:pos x="326" y="12"/>
                </a:cxn>
                <a:cxn ang="0">
                  <a:pos x="329" y="0"/>
                </a:cxn>
                <a:cxn ang="0">
                  <a:pos x="345" y="3"/>
                </a:cxn>
                <a:cxn ang="0">
                  <a:pos x="343" y="45"/>
                </a:cxn>
              </a:cxnLst>
              <a:rect l="0" t="0" r="r" b="b"/>
              <a:pathLst>
                <a:path w="346" h="574">
                  <a:moveTo>
                    <a:pt x="345" y="0"/>
                  </a:moveTo>
                  <a:lnTo>
                    <a:pt x="343" y="122"/>
                  </a:lnTo>
                  <a:lnTo>
                    <a:pt x="336" y="116"/>
                  </a:lnTo>
                  <a:lnTo>
                    <a:pt x="315" y="116"/>
                  </a:lnTo>
                  <a:lnTo>
                    <a:pt x="300" y="122"/>
                  </a:lnTo>
                  <a:lnTo>
                    <a:pt x="285" y="137"/>
                  </a:lnTo>
                  <a:lnTo>
                    <a:pt x="242" y="188"/>
                  </a:lnTo>
                  <a:lnTo>
                    <a:pt x="146" y="294"/>
                  </a:lnTo>
                  <a:lnTo>
                    <a:pt x="50" y="402"/>
                  </a:lnTo>
                  <a:lnTo>
                    <a:pt x="30" y="432"/>
                  </a:lnTo>
                  <a:lnTo>
                    <a:pt x="17" y="462"/>
                  </a:lnTo>
                  <a:lnTo>
                    <a:pt x="10" y="509"/>
                  </a:lnTo>
                  <a:lnTo>
                    <a:pt x="0" y="573"/>
                  </a:lnTo>
                  <a:lnTo>
                    <a:pt x="0" y="292"/>
                  </a:lnTo>
                  <a:lnTo>
                    <a:pt x="5" y="319"/>
                  </a:lnTo>
                  <a:lnTo>
                    <a:pt x="10" y="331"/>
                  </a:lnTo>
                  <a:lnTo>
                    <a:pt x="20" y="337"/>
                  </a:lnTo>
                  <a:lnTo>
                    <a:pt x="30" y="340"/>
                  </a:lnTo>
                  <a:lnTo>
                    <a:pt x="45" y="340"/>
                  </a:lnTo>
                  <a:lnTo>
                    <a:pt x="60" y="334"/>
                  </a:lnTo>
                  <a:lnTo>
                    <a:pt x="257" y="117"/>
                  </a:lnTo>
                  <a:lnTo>
                    <a:pt x="298" y="66"/>
                  </a:lnTo>
                  <a:lnTo>
                    <a:pt x="313" y="39"/>
                  </a:lnTo>
                  <a:lnTo>
                    <a:pt x="326" y="12"/>
                  </a:lnTo>
                  <a:lnTo>
                    <a:pt x="329" y="0"/>
                  </a:lnTo>
                  <a:lnTo>
                    <a:pt x="345" y="3"/>
                  </a:lnTo>
                  <a:lnTo>
                    <a:pt x="343" y="45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43" name="Freeform 27"/>
            <p:cNvSpPr>
              <a:spLocks/>
            </p:cNvSpPr>
            <p:nvPr/>
          </p:nvSpPr>
          <p:spPr bwMode="auto">
            <a:xfrm>
              <a:off x="224" y="-6"/>
              <a:ext cx="154" cy="294"/>
            </a:xfrm>
            <a:custGeom>
              <a:avLst/>
              <a:gdLst/>
              <a:ahLst/>
              <a:cxnLst>
                <a:cxn ang="0">
                  <a:pos x="153" y="3"/>
                </a:cxn>
                <a:cxn ang="0">
                  <a:pos x="50" y="122"/>
                </a:cxn>
                <a:cxn ang="0">
                  <a:pos x="30" y="152"/>
                </a:cxn>
                <a:cxn ang="0">
                  <a:pos x="17" y="182"/>
                </a:cxn>
                <a:cxn ang="0">
                  <a:pos x="10" y="229"/>
                </a:cxn>
                <a:cxn ang="0">
                  <a:pos x="0" y="293"/>
                </a:cxn>
                <a:cxn ang="0">
                  <a:pos x="0" y="12"/>
                </a:cxn>
                <a:cxn ang="0">
                  <a:pos x="5" y="39"/>
                </a:cxn>
                <a:cxn ang="0">
                  <a:pos x="10" y="51"/>
                </a:cxn>
                <a:cxn ang="0">
                  <a:pos x="20" y="57"/>
                </a:cxn>
                <a:cxn ang="0">
                  <a:pos x="30" y="60"/>
                </a:cxn>
                <a:cxn ang="0">
                  <a:pos x="45" y="60"/>
                </a:cxn>
                <a:cxn ang="0">
                  <a:pos x="60" y="54"/>
                </a:cxn>
                <a:cxn ang="0">
                  <a:pos x="110" y="0"/>
                </a:cxn>
              </a:cxnLst>
              <a:rect l="0" t="0" r="r" b="b"/>
              <a:pathLst>
                <a:path w="154" h="294">
                  <a:moveTo>
                    <a:pt x="153" y="3"/>
                  </a:moveTo>
                  <a:lnTo>
                    <a:pt x="50" y="122"/>
                  </a:lnTo>
                  <a:lnTo>
                    <a:pt x="30" y="152"/>
                  </a:lnTo>
                  <a:lnTo>
                    <a:pt x="17" y="182"/>
                  </a:lnTo>
                  <a:lnTo>
                    <a:pt x="10" y="229"/>
                  </a:lnTo>
                  <a:lnTo>
                    <a:pt x="0" y="293"/>
                  </a:lnTo>
                  <a:lnTo>
                    <a:pt x="0" y="12"/>
                  </a:lnTo>
                  <a:lnTo>
                    <a:pt x="5" y="39"/>
                  </a:lnTo>
                  <a:lnTo>
                    <a:pt x="10" y="51"/>
                  </a:lnTo>
                  <a:lnTo>
                    <a:pt x="20" y="57"/>
                  </a:lnTo>
                  <a:lnTo>
                    <a:pt x="30" y="60"/>
                  </a:lnTo>
                  <a:lnTo>
                    <a:pt x="45" y="60"/>
                  </a:lnTo>
                  <a:lnTo>
                    <a:pt x="60" y="54"/>
                  </a:lnTo>
                  <a:lnTo>
                    <a:pt x="110" y="0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44" name="Freeform 28"/>
            <p:cNvSpPr>
              <a:spLocks/>
            </p:cNvSpPr>
            <p:nvPr/>
          </p:nvSpPr>
          <p:spPr bwMode="auto">
            <a:xfrm>
              <a:off x="222" y="1796"/>
              <a:ext cx="344" cy="646"/>
            </a:xfrm>
            <a:custGeom>
              <a:avLst/>
              <a:gdLst/>
              <a:ahLst/>
              <a:cxnLst>
                <a:cxn ang="0">
                  <a:pos x="343" y="52"/>
                </a:cxn>
                <a:cxn ang="0">
                  <a:pos x="343" y="194"/>
                </a:cxn>
                <a:cxn ang="0">
                  <a:pos x="335" y="188"/>
                </a:cxn>
                <a:cxn ang="0">
                  <a:pos x="315" y="188"/>
                </a:cxn>
                <a:cxn ang="0">
                  <a:pos x="300" y="194"/>
                </a:cxn>
                <a:cxn ang="0">
                  <a:pos x="284" y="209"/>
                </a:cxn>
                <a:cxn ang="0">
                  <a:pos x="242" y="260"/>
                </a:cxn>
                <a:cxn ang="0">
                  <a:pos x="146" y="366"/>
                </a:cxn>
                <a:cxn ang="0">
                  <a:pos x="50" y="474"/>
                </a:cxn>
                <a:cxn ang="0">
                  <a:pos x="30" y="504"/>
                </a:cxn>
                <a:cxn ang="0">
                  <a:pos x="17" y="534"/>
                </a:cxn>
                <a:cxn ang="0">
                  <a:pos x="10" y="581"/>
                </a:cxn>
                <a:cxn ang="0">
                  <a:pos x="0" y="645"/>
                </a:cxn>
                <a:cxn ang="0">
                  <a:pos x="0" y="364"/>
                </a:cxn>
                <a:cxn ang="0">
                  <a:pos x="5" y="391"/>
                </a:cxn>
                <a:cxn ang="0">
                  <a:pos x="10" y="403"/>
                </a:cxn>
                <a:cxn ang="0">
                  <a:pos x="20" y="409"/>
                </a:cxn>
                <a:cxn ang="0">
                  <a:pos x="30" y="412"/>
                </a:cxn>
                <a:cxn ang="0">
                  <a:pos x="45" y="412"/>
                </a:cxn>
                <a:cxn ang="0">
                  <a:pos x="60" y="406"/>
                </a:cxn>
                <a:cxn ang="0">
                  <a:pos x="257" y="189"/>
                </a:cxn>
                <a:cxn ang="0">
                  <a:pos x="297" y="138"/>
                </a:cxn>
                <a:cxn ang="0">
                  <a:pos x="312" y="111"/>
                </a:cxn>
                <a:cxn ang="0">
                  <a:pos x="325" y="84"/>
                </a:cxn>
                <a:cxn ang="0">
                  <a:pos x="335" y="39"/>
                </a:cxn>
                <a:cxn ang="0">
                  <a:pos x="343" y="0"/>
                </a:cxn>
                <a:cxn ang="0">
                  <a:pos x="343" y="117"/>
                </a:cxn>
              </a:cxnLst>
              <a:rect l="0" t="0" r="r" b="b"/>
              <a:pathLst>
                <a:path w="344" h="646">
                  <a:moveTo>
                    <a:pt x="343" y="52"/>
                  </a:moveTo>
                  <a:lnTo>
                    <a:pt x="343" y="194"/>
                  </a:lnTo>
                  <a:lnTo>
                    <a:pt x="335" y="188"/>
                  </a:lnTo>
                  <a:lnTo>
                    <a:pt x="315" y="188"/>
                  </a:lnTo>
                  <a:lnTo>
                    <a:pt x="300" y="194"/>
                  </a:lnTo>
                  <a:lnTo>
                    <a:pt x="284" y="209"/>
                  </a:lnTo>
                  <a:lnTo>
                    <a:pt x="242" y="260"/>
                  </a:lnTo>
                  <a:lnTo>
                    <a:pt x="146" y="366"/>
                  </a:lnTo>
                  <a:lnTo>
                    <a:pt x="50" y="474"/>
                  </a:lnTo>
                  <a:lnTo>
                    <a:pt x="30" y="504"/>
                  </a:lnTo>
                  <a:lnTo>
                    <a:pt x="17" y="534"/>
                  </a:lnTo>
                  <a:lnTo>
                    <a:pt x="10" y="581"/>
                  </a:lnTo>
                  <a:lnTo>
                    <a:pt x="0" y="645"/>
                  </a:lnTo>
                  <a:lnTo>
                    <a:pt x="0" y="364"/>
                  </a:lnTo>
                  <a:lnTo>
                    <a:pt x="5" y="391"/>
                  </a:lnTo>
                  <a:lnTo>
                    <a:pt x="10" y="403"/>
                  </a:lnTo>
                  <a:lnTo>
                    <a:pt x="20" y="409"/>
                  </a:lnTo>
                  <a:lnTo>
                    <a:pt x="30" y="412"/>
                  </a:lnTo>
                  <a:lnTo>
                    <a:pt x="45" y="412"/>
                  </a:lnTo>
                  <a:lnTo>
                    <a:pt x="60" y="406"/>
                  </a:lnTo>
                  <a:lnTo>
                    <a:pt x="257" y="189"/>
                  </a:lnTo>
                  <a:lnTo>
                    <a:pt x="297" y="138"/>
                  </a:lnTo>
                  <a:lnTo>
                    <a:pt x="312" y="111"/>
                  </a:lnTo>
                  <a:lnTo>
                    <a:pt x="325" y="84"/>
                  </a:lnTo>
                  <a:lnTo>
                    <a:pt x="335" y="39"/>
                  </a:lnTo>
                  <a:lnTo>
                    <a:pt x="343" y="0"/>
                  </a:lnTo>
                  <a:lnTo>
                    <a:pt x="343" y="117"/>
                  </a:lnTo>
                </a:path>
              </a:pathLst>
            </a:custGeom>
            <a:gradFill rotWithShape="0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5000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45" name="Rectangle 29"/>
            <p:cNvSpPr>
              <a:spLocks noChangeArrowheads="1"/>
            </p:cNvSpPr>
            <p:nvPr/>
          </p:nvSpPr>
          <p:spPr bwMode="auto">
            <a:xfrm>
              <a:off x="771" y="0"/>
              <a:ext cx="210" cy="4319"/>
            </a:xfrm>
            <a:prstGeom prst="rect">
              <a:avLst/>
            </a:pr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46" name="Line 30"/>
            <p:cNvSpPr>
              <a:spLocks noChangeShapeType="1"/>
            </p:cNvSpPr>
            <p:nvPr/>
          </p:nvSpPr>
          <p:spPr bwMode="auto">
            <a:xfrm>
              <a:off x="13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6047" name="Line 31"/>
            <p:cNvSpPr>
              <a:spLocks noChangeShapeType="1"/>
            </p:cNvSpPr>
            <p:nvPr/>
          </p:nvSpPr>
          <p:spPr bwMode="auto">
            <a:xfrm>
              <a:off x="645" y="0"/>
              <a:ext cx="0" cy="4319"/>
            </a:xfrm>
            <a:prstGeom prst="line">
              <a:avLst/>
            </a:prstGeom>
            <a:noFill/>
            <a:ln w="12700" cap="sq">
              <a:solidFill>
                <a:schemeClr val="accent1"/>
              </a:solidFill>
              <a:round/>
              <a:headEnd type="none" w="sm" len="sm"/>
              <a:tailEnd type="none" w="sm" len="sm"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6048" name="Rectangle 32"/>
          <p:cNvSpPr>
            <a:spLocks noGrp="1" noChangeArrowheads="1"/>
          </p:cNvSpPr>
          <p:nvPr>
            <p:ph type="title"/>
          </p:nvPr>
        </p:nvSpPr>
        <p:spPr bwMode="auto">
          <a:xfrm>
            <a:off x="1500189" y="228600"/>
            <a:ext cx="7491412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6049" name="Rectangle 3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00189" y="1524001"/>
            <a:ext cx="7491412" cy="4714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6050" name="Rectangle 3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619251" y="6324600"/>
            <a:ext cx="51847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kumimoji="0" sz="3200" b="1">
                <a:solidFill>
                  <a:srgbClr val="663300"/>
                </a:solidFill>
                <a:latin typeface="Monotype Corsiva" pitchFamily="66" charset="0"/>
              </a:defRPr>
            </a:lvl1pPr>
          </a:lstStyle>
          <a:p>
            <a:endParaRPr lang="ru-RU"/>
          </a:p>
        </p:txBody>
      </p:sp>
      <p:sp>
        <p:nvSpPr>
          <p:cNvPr id="86051" name="Rectangle 3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3246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kumimoji="0" sz="1400">
                <a:latin typeface="+mj-lt"/>
              </a:defRPr>
            </a:lvl1pPr>
          </a:lstStyle>
          <a:p>
            <a:fld id="{607C9374-AE26-4C20-B67E-DF8925E1C3DC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4" r:id="rId1"/>
    <p:sldLayoutId id="2147483735" r:id="rId2"/>
    <p:sldLayoutId id="2147483736" r:id="rId3"/>
    <p:sldLayoutId id="2147483737" r:id="rId4"/>
    <p:sldLayoutId id="2147483738" r:id="rId5"/>
    <p:sldLayoutId id="2147483739" r:id="rId6"/>
    <p:sldLayoutId id="2147483740" r:id="rId7"/>
    <p:sldLayoutId id="2147483741" r:id="rId8"/>
    <p:sldLayoutId id="2147483742" r:id="rId9"/>
    <p:sldLayoutId id="2147483743" r:id="rId10"/>
    <p:sldLayoutId id="2147483744" r:id="rId11"/>
  </p:sldLayoutIdLst>
  <p:transition/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l"/>
        <a:defRPr sz="32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800" b="1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400" b="1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–"/>
        <a:defRPr sz="2000" b="1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Char char="•"/>
        <a:defRPr sz="2000" b="1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5157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/>
            </a:lvl1pPr>
          </a:lstStyle>
          <a:p>
            <a:endParaRPr lang="ru-RU"/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27819E4C-A913-4C3E-9699-E2F8D4B300BB}" type="slidenum">
              <a:rPr lang="ru-RU"/>
              <a:pPr/>
              <a:t>‹#›</a:t>
            </a:fld>
            <a:endParaRPr lang="ru-RU"/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1" y="1"/>
            <a:ext cx="9140825" cy="6850063"/>
            <a:chOff x="0" y="0"/>
            <a:chExt cx="5758" cy="4315"/>
          </a:xfrm>
        </p:grpSpPr>
        <p:grpSp>
          <p:nvGrpSpPr>
            <p:cNvPr id="3" name="Group 5"/>
            <p:cNvGrpSpPr>
              <a:grpSpLocks/>
            </p:cNvGrpSpPr>
            <p:nvPr userDrawn="1"/>
          </p:nvGrpSpPr>
          <p:grpSpPr bwMode="auto">
            <a:xfrm>
              <a:off x="1728" y="2230"/>
              <a:ext cx="4027" cy="2085"/>
              <a:chOff x="1728" y="2230"/>
              <a:chExt cx="4027" cy="2085"/>
            </a:xfrm>
          </p:grpSpPr>
          <p:sp>
            <p:nvSpPr>
              <p:cNvPr id="89094" name="Freeform 6"/>
              <p:cNvSpPr>
                <a:spLocks/>
              </p:cNvSpPr>
              <p:nvPr/>
            </p:nvSpPr>
            <p:spPr bwMode="hidden">
              <a:xfrm>
                <a:off x="1728" y="2644"/>
                <a:ext cx="2882" cy="1671"/>
              </a:xfrm>
              <a:custGeom>
                <a:avLst/>
                <a:gdLst/>
                <a:ahLst/>
                <a:cxnLst>
                  <a:cxn ang="0">
                    <a:pos x="2740" y="528"/>
                  </a:cxn>
                  <a:cxn ang="0">
                    <a:pos x="2632" y="484"/>
                  </a:cxn>
                  <a:cxn ang="0">
                    <a:pos x="2480" y="424"/>
                  </a:cxn>
                  <a:cxn ang="0">
                    <a:pos x="2203" y="343"/>
                  </a:cxn>
                  <a:cxn ang="0">
                    <a:pos x="1970" y="277"/>
                  </a:cxn>
                  <a:cxn ang="0">
                    <a:pos x="1807" y="212"/>
                  </a:cxn>
                  <a:cxn ang="0">
                    <a:pos x="1693" y="152"/>
                  </a:cxn>
                  <a:cxn ang="0">
                    <a:pos x="1628" y="103"/>
                  </a:cxn>
                  <a:cxn ang="0">
                    <a:pos x="1590" y="60"/>
                  </a:cxn>
                  <a:cxn ang="0">
                    <a:pos x="1579" y="27"/>
                  </a:cxn>
                  <a:cxn ang="0">
                    <a:pos x="1585" y="0"/>
                  </a:cxn>
                  <a:cxn ang="0">
                    <a:pos x="1557" y="49"/>
                  </a:cxn>
                  <a:cxn ang="0">
                    <a:pos x="1568" y="98"/>
                  </a:cxn>
                  <a:cxn ang="0">
                    <a:pos x="1617" y="141"/>
                  </a:cxn>
                  <a:cxn ang="0">
                    <a:pos x="1688" y="185"/>
                  </a:cxn>
                  <a:cxn ang="0">
                    <a:pos x="1791" y="228"/>
                  </a:cxn>
                  <a:cxn ang="0">
                    <a:pos x="2040" y="310"/>
                  </a:cxn>
                  <a:cxn ang="0">
                    <a:pos x="2285" y="381"/>
                  </a:cxn>
                  <a:cxn ang="0">
                    <a:pos x="2464" y="435"/>
                  </a:cxn>
                  <a:cxn ang="0">
                    <a:pos x="2605" y="484"/>
                  </a:cxn>
                  <a:cxn ang="0">
                    <a:pos x="2708" y="528"/>
                  </a:cxn>
                  <a:cxn ang="0">
                    <a:pos x="2768" y="560"/>
                  </a:cxn>
                  <a:cxn ang="0">
                    <a:pos x="2795" y="593"/>
                  </a:cxn>
                  <a:cxn ang="0">
                    <a:pos x="2795" y="642"/>
                  </a:cxn>
                  <a:cxn ang="0">
                    <a:pos x="2762" y="691"/>
                  </a:cxn>
                  <a:cxn ang="0">
                    <a:pos x="2692" y="735"/>
                  </a:cxn>
                  <a:cxn ang="0">
                    <a:pos x="2589" y="778"/>
                  </a:cxn>
                  <a:cxn ang="0">
                    <a:pos x="2458" y="822"/>
                  </a:cxn>
                  <a:cxn ang="0">
                    <a:pos x="2301" y="865"/>
                  </a:cxn>
                  <a:cxn ang="0">
                    <a:pos x="2030" y="930"/>
                  </a:cxn>
                  <a:cxn ang="0">
                    <a:pos x="1606" y="1034"/>
                  </a:cxn>
                  <a:cxn ang="0">
                    <a:pos x="1145" y="1164"/>
                  </a:cxn>
                  <a:cxn ang="0">
                    <a:pos x="673" y="1328"/>
                  </a:cxn>
                  <a:cxn ang="0">
                    <a:pos x="217" y="1545"/>
                  </a:cxn>
                  <a:cxn ang="0">
                    <a:pos x="353" y="1671"/>
                  </a:cxn>
                  <a:cxn ang="0">
                    <a:pos x="754" y="1469"/>
                  </a:cxn>
                  <a:cxn ang="0">
                    <a:pos x="1145" y="1311"/>
                  </a:cxn>
                  <a:cxn ang="0">
                    <a:pos x="1519" y="1186"/>
                  </a:cxn>
                  <a:cxn ang="0">
                    <a:pos x="1861" y="1083"/>
                  </a:cxn>
                  <a:cxn ang="0">
                    <a:pos x="2165" y="1007"/>
                  </a:cxn>
                  <a:cxn ang="0">
                    <a:pos x="2426" y="947"/>
                  </a:cxn>
                  <a:cxn ang="0">
                    <a:pos x="2626" y="892"/>
                  </a:cxn>
                  <a:cxn ang="0">
                    <a:pos x="2762" y="838"/>
                  </a:cxn>
                  <a:cxn ang="0">
                    <a:pos x="2827" y="794"/>
                  </a:cxn>
                  <a:cxn ang="0">
                    <a:pos x="2865" y="745"/>
                  </a:cxn>
                  <a:cxn ang="0">
                    <a:pos x="2882" y="702"/>
                  </a:cxn>
                  <a:cxn ang="0">
                    <a:pos x="2854" y="620"/>
                  </a:cxn>
                  <a:cxn ang="0">
                    <a:pos x="2800" y="560"/>
                  </a:cxn>
                  <a:cxn ang="0">
                    <a:pos x="2773" y="544"/>
                  </a:cxn>
                </a:cxnLst>
                <a:rect l="0" t="0" r="r" b="b"/>
                <a:pathLst>
                  <a:path w="2882" h="1671">
                    <a:moveTo>
                      <a:pt x="2773" y="544"/>
                    </a:moveTo>
                    <a:lnTo>
                      <a:pt x="2740" y="528"/>
                    </a:lnTo>
                    <a:lnTo>
                      <a:pt x="2692" y="506"/>
                    </a:lnTo>
                    <a:lnTo>
                      <a:pt x="2632" y="484"/>
                    </a:lnTo>
                    <a:lnTo>
                      <a:pt x="2561" y="457"/>
                    </a:lnTo>
                    <a:lnTo>
                      <a:pt x="2480" y="424"/>
                    </a:lnTo>
                    <a:lnTo>
                      <a:pt x="2388" y="397"/>
                    </a:lnTo>
                    <a:lnTo>
                      <a:pt x="2203" y="343"/>
                    </a:lnTo>
                    <a:lnTo>
                      <a:pt x="2078" y="310"/>
                    </a:lnTo>
                    <a:lnTo>
                      <a:pt x="1970" y="277"/>
                    </a:lnTo>
                    <a:lnTo>
                      <a:pt x="1878" y="245"/>
                    </a:lnTo>
                    <a:lnTo>
                      <a:pt x="1807" y="212"/>
                    </a:lnTo>
                    <a:lnTo>
                      <a:pt x="1742" y="179"/>
                    </a:lnTo>
                    <a:lnTo>
                      <a:pt x="1693" y="152"/>
                    </a:lnTo>
                    <a:lnTo>
                      <a:pt x="1655" y="125"/>
                    </a:lnTo>
                    <a:lnTo>
                      <a:pt x="1628" y="103"/>
                    </a:lnTo>
                    <a:lnTo>
                      <a:pt x="1606" y="81"/>
                    </a:lnTo>
                    <a:lnTo>
                      <a:pt x="1590" y="60"/>
                    </a:lnTo>
                    <a:lnTo>
                      <a:pt x="1585" y="43"/>
                    </a:lnTo>
                    <a:lnTo>
                      <a:pt x="1579" y="27"/>
                    </a:lnTo>
                    <a:lnTo>
                      <a:pt x="1585" y="5"/>
                    </a:lnTo>
                    <a:lnTo>
                      <a:pt x="1585" y="0"/>
                    </a:lnTo>
                    <a:lnTo>
                      <a:pt x="1568" y="27"/>
                    </a:lnTo>
                    <a:lnTo>
                      <a:pt x="1557" y="49"/>
                    </a:lnTo>
                    <a:lnTo>
                      <a:pt x="1557" y="76"/>
                    </a:lnTo>
                    <a:lnTo>
                      <a:pt x="1568" y="98"/>
                    </a:lnTo>
                    <a:lnTo>
                      <a:pt x="1590" y="120"/>
                    </a:lnTo>
                    <a:lnTo>
                      <a:pt x="1617" y="141"/>
                    </a:lnTo>
                    <a:lnTo>
                      <a:pt x="1650" y="163"/>
                    </a:lnTo>
                    <a:lnTo>
                      <a:pt x="1688" y="185"/>
                    </a:lnTo>
                    <a:lnTo>
                      <a:pt x="1737" y="207"/>
                    </a:lnTo>
                    <a:lnTo>
                      <a:pt x="1791" y="228"/>
                    </a:lnTo>
                    <a:lnTo>
                      <a:pt x="1905" y="267"/>
                    </a:lnTo>
                    <a:lnTo>
                      <a:pt x="2040" y="310"/>
                    </a:lnTo>
                    <a:lnTo>
                      <a:pt x="2182" y="348"/>
                    </a:lnTo>
                    <a:lnTo>
                      <a:pt x="2285" y="381"/>
                    </a:lnTo>
                    <a:lnTo>
                      <a:pt x="2382" y="408"/>
                    </a:lnTo>
                    <a:lnTo>
                      <a:pt x="2464" y="435"/>
                    </a:lnTo>
                    <a:lnTo>
                      <a:pt x="2540" y="462"/>
                    </a:lnTo>
                    <a:lnTo>
                      <a:pt x="2605" y="484"/>
                    </a:lnTo>
                    <a:lnTo>
                      <a:pt x="2659" y="506"/>
                    </a:lnTo>
                    <a:lnTo>
                      <a:pt x="2708" y="528"/>
                    </a:lnTo>
                    <a:lnTo>
                      <a:pt x="2740" y="544"/>
                    </a:lnTo>
                    <a:lnTo>
                      <a:pt x="2768" y="560"/>
                    </a:lnTo>
                    <a:lnTo>
                      <a:pt x="2784" y="577"/>
                    </a:lnTo>
                    <a:lnTo>
                      <a:pt x="2795" y="593"/>
                    </a:lnTo>
                    <a:lnTo>
                      <a:pt x="2800" y="615"/>
                    </a:lnTo>
                    <a:lnTo>
                      <a:pt x="2795" y="642"/>
                    </a:lnTo>
                    <a:lnTo>
                      <a:pt x="2784" y="664"/>
                    </a:lnTo>
                    <a:lnTo>
                      <a:pt x="2762" y="691"/>
                    </a:lnTo>
                    <a:lnTo>
                      <a:pt x="2730" y="713"/>
                    </a:lnTo>
                    <a:lnTo>
                      <a:pt x="2692" y="735"/>
                    </a:lnTo>
                    <a:lnTo>
                      <a:pt x="2643" y="756"/>
                    </a:lnTo>
                    <a:lnTo>
                      <a:pt x="2589" y="778"/>
                    </a:lnTo>
                    <a:lnTo>
                      <a:pt x="2529" y="800"/>
                    </a:lnTo>
                    <a:lnTo>
                      <a:pt x="2458" y="822"/>
                    </a:lnTo>
                    <a:lnTo>
                      <a:pt x="2382" y="843"/>
                    </a:lnTo>
                    <a:lnTo>
                      <a:pt x="2301" y="865"/>
                    </a:lnTo>
                    <a:lnTo>
                      <a:pt x="2214" y="887"/>
                    </a:lnTo>
                    <a:lnTo>
                      <a:pt x="2030" y="930"/>
                    </a:lnTo>
                    <a:lnTo>
                      <a:pt x="1823" y="979"/>
                    </a:lnTo>
                    <a:lnTo>
                      <a:pt x="1606" y="1034"/>
                    </a:lnTo>
                    <a:lnTo>
                      <a:pt x="1378" y="1094"/>
                    </a:lnTo>
                    <a:lnTo>
                      <a:pt x="1145" y="1164"/>
                    </a:lnTo>
                    <a:lnTo>
                      <a:pt x="912" y="1241"/>
                    </a:lnTo>
                    <a:lnTo>
                      <a:pt x="673" y="1328"/>
                    </a:lnTo>
                    <a:lnTo>
                      <a:pt x="440" y="1431"/>
                    </a:lnTo>
                    <a:lnTo>
                      <a:pt x="217" y="1545"/>
                    </a:lnTo>
                    <a:lnTo>
                      <a:pt x="0" y="1671"/>
                    </a:lnTo>
                    <a:lnTo>
                      <a:pt x="353" y="1671"/>
                    </a:lnTo>
                    <a:lnTo>
                      <a:pt x="554" y="1567"/>
                    </a:lnTo>
                    <a:lnTo>
                      <a:pt x="754" y="1469"/>
                    </a:lnTo>
                    <a:lnTo>
                      <a:pt x="955" y="1388"/>
                    </a:lnTo>
                    <a:lnTo>
                      <a:pt x="1145" y="1311"/>
                    </a:lnTo>
                    <a:lnTo>
                      <a:pt x="1335" y="1241"/>
                    </a:lnTo>
                    <a:lnTo>
                      <a:pt x="1519" y="1186"/>
                    </a:lnTo>
                    <a:lnTo>
                      <a:pt x="1693" y="1132"/>
                    </a:lnTo>
                    <a:lnTo>
                      <a:pt x="1861" y="1083"/>
                    </a:lnTo>
                    <a:lnTo>
                      <a:pt x="2019" y="1045"/>
                    </a:lnTo>
                    <a:lnTo>
                      <a:pt x="2165" y="1007"/>
                    </a:lnTo>
                    <a:lnTo>
                      <a:pt x="2301" y="974"/>
                    </a:lnTo>
                    <a:lnTo>
                      <a:pt x="2426" y="947"/>
                    </a:lnTo>
                    <a:lnTo>
                      <a:pt x="2534" y="914"/>
                    </a:lnTo>
                    <a:lnTo>
                      <a:pt x="2626" y="892"/>
                    </a:lnTo>
                    <a:lnTo>
                      <a:pt x="2702" y="865"/>
                    </a:lnTo>
                    <a:lnTo>
                      <a:pt x="2762" y="838"/>
                    </a:lnTo>
                    <a:lnTo>
                      <a:pt x="2800" y="816"/>
                    </a:lnTo>
                    <a:lnTo>
                      <a:pt x="2827" y="794"/>
                    </a:lnTo>
                    <a:lnTo>
                      <a:pt x="2849" y="767"/>
                    </a:lnTo>
                    <a:lnTo>
                      <a:pt x="2865" y="745"/>
                    </a:lnTo>
                    <a:lnTo>
                      <a:pt x="2876" y="724"/>
                    </a:lnTo>
                    <a:lnTo>
                      <a:pt x="2882" y="702"/>
                    </a:lnTo>
                    <a:lnTo>
                      <a:pt x="2876" y="658"/>
                    </a:lnTo>
                    <a:lnTo>
                      <a:pt x="2854" y="620"/>
                    </a:lnTo>
                    <a:lnTo>
                      <a:pt x="2833" y="588"/>
                    </a:lnTo>
                    <a:lnTo>
                      <a:pt x="2800" y="560"/>
                    </a:lnTo>
                    <a:lnTo>
                      <a:pt x="2773" y="544"/>
                    </a:lnTo>
                    <a:lnTo>
                      <a:pt x="2773" y="544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095" name="Freeform 7"/>
              <p:cNvSpPr>
                <a:spLocks/>
              </p:cNvSpPr>
              <p:nvPr/>
            </p:nvSpPr>
            <p:spPr bwMode="hidden">
              <a:xfrm>
                <a:off x="4170" y="2671"/>
                <a:ext cx="1259" cy="811"/>
              </a:xfrm>
              <a:custGeom>
                <a:avLst/>
                <a:gdLst/>
                <a:ahLst/>
                <a:cxnLst>
                  <a:cxn ang="0">
                    <a:pos x="1259" y="615"/>
                  </a:cxn>
                  <a:cxn ang="0">
                    <a:pos x="1248" y="588"/>
                  </a:cxn>
                  <a:cxn ang="0">
                    <a:pos x="1237" y="566"/>
                  </a:cxn>
                  <a:cxn ang="0">
                    <a:pos x="1216" y="539"/>
                  </a:cxn>
                  <a:cxn ang="0">
                    <a:pos x="1188" y="517"/>
                  </a:cxn>
                  <a:cxn ang="0">
                    <a:pos x="1123" y="479"/>
                  </a:cxn>
                  <a:cxn ang="0">
                    <a:pos x="1042" y="441"/>
                  </a:cxn>
                  <a:cxn ang="0">
                    <a:pos x="944" y="408"/>
                  </a:cxn>
                  <a:cxn ang="0">
                    <a:pos x="841" y="381"/>
                  </a:cxn>
                  <a:cxn ang="0">
                    <a:pos x="727" y="348"/>
                  </a:cxn>
                  <a:cxn ang="0">
                    <a:pos x="613" y="321"/>
                  </a:cxn>
                  <a:cxn ang="0">
                    <a:pos x="499" y="294"/>
                  </a:cxn>
                  <a:cxn ang="0">
                    <a:pos x="391" y="261"/>
                  </a:cxn>
                  <a:cxn ang="0">
                    <a:pos x="288" y="229"/>
                  </a:cxn>
                  <a:cxn ang="0">
                    <a:pos x="195" y="196"/>
                  </a:cxn>
                  <a:cxn ang="0">
                    <a:pos x="119" y="152"/>
                  </a:cxn>
                  <a:cxn ang="0">
                    <a:pos x="54" y="109"/>
                  </a:cxn>
                  <a:cxn ang="0">
                    <a:pos x="33" y="87"/>
                  </a:cxn>
                  <a:cxn ang="0">
                    <a:pos x="16" y="60"/>
                  </a:cxn>
                  <a:cxn ang="0">
                    <a:pos x="5" y="33"/>
                  </a:cxn>
                  <a:cxn ang="0">
                    <a:pos x="0" y="0"/>
                  </a:cxn>
                  <a:cxn ang="0">
                    <a:pos x="0" y="6"/>
                  </a:cxn>
                  <a:cxn ang="0">
                    <a:pos x="0" y="11"/>
                  </a:cxn>
                  <a:cxn ang="0">
                    <a:pos x="0" y="38"/>
                  </a:cxn>
                  <a:cxn ang="0">
                    <a:pos x="5" y="60"/>
                  </a:cxn>
                  <a:cxn ang="0">
                    <a:pos x="16" y="87"/>
                  </a:cxn>
                  <a:cxn ang="0">
                    <a:pos x="33" y="114"/>
                  </a:cxn>
                  <a:cxn ang="0">
                    <a:pos x="54" y="142"/>
                  </a:cxn>
                  <a:cxn ang="0">
                    <a:pos x="87" y="174"/>
                  </a:cxn>
                  <a:cxn ang="0">
                    <a:pos x="125" y="207"/>
                  </a:cxn>
                  <a:cxn ang="0">
                    <a:pos x="179" y="240"/>
                  </a:cxn>
                  <a:cxn ang="0">
                    <a:pos x="244" y="278"/>
                  </a:cxn>
                  <a:cxn ang="0">
                    <a:pos x="326" y="310"/>
                  </a:cxn>
                  <a:cxn ang="0">
                    <a:pos x="418" y="348"/>
                  </a:cxn>
                  <a:cxn ang="0">
                    <a:pos x="526" y="381"/>
                  </a:cxn>
                  <a:cxn ang="0">
                    <a:pos x="657" y="414"/>
                  </a:cxn>
                  <a:cxn ang="0">
                    <a:pos x="749" y="435"/>
                  </a:cxn>
                  <a:cxn ang="0">
                    <a:pos x="830" y="463"/>
                  </a:cxn>
                  <a:cxn ang="0">
                    <a:pos x="901" y="490"/>
                  </a:cxn>
                  <a:cxn ang="0">
                    <a:pos x="966" y="512"/>
                  </a:cxn>
                  <a:cxn ang="0">
                    <a:pos x="1015" y="539"/>
                  </a:cxn>
                  <a:cxn ang="0">
                    <a:pos x="1053" y="566"/>
                  </a:cxn>
                  <a:cxn ang="0">
                    <a:pos x="1080" y="593"/>
                  </a:cxn>
                  <a:cxn ang="0">
                    <a:pos x="1102" y="620"/>
                  </a:cxn>
                  <a:cxn ang="0">
                    <a:pos x="1112" y="648"/>
                  </a:cxn>
                  <a:cxn ang="0">
                    <a:pos x="1118" y="675"/>
                  </a:cxn>
                  <a:cxn ang="0">
                    <a:pos x="1112" y="697"/>
                  </a:cxn>
                  <a:cxn ang="0">
                    <a:pos x="1096" y="724"/>
                  </a:cxn>
                  <a:cxn ang="0">
                    <a:pos x="1080" y="746"/>
                  </a:cxn>
                  <a:cxn ang="0">
                    <a:pos x="1053" y="767"/>
                  </a:cxn>
                  <a:cxn ang="0">
                    <a:pos x="1015" y="789"/>
                  </a:cxn>
                  <a:cxn ang="0">
                    <a:pos x="977" y="811"/>
                  </a:cxn>
                  <a:cxn ang="0">
                    <a:pos x="1047" y="789"/>
                  </a:cxn>
                  <a:cxn ang="0">
                    <a:pos x="1107" y="767"/>
                  </a:cxn>
                  <a:cxn ang="0">
                    <a:pos x="1156" y="746"/>
                  </a:cxn>
                  <a:cxn ang="0">
                    <a:pos x="1199" y="724"/>
                  </a:cxn>
                  <a:cxn ang="0">
                    <a:pos x="1226" y="702"/>
                  </a:cxn>
                  <a:cxn ang="0">
                    <a:pos x="1248" y="675"/>
                  </a:cxn>
                  <a:cxn ang="0">
                    <a:pos x="1259" y="648"/>
                  </a:cxn>
                  <a:cxn ang="0">
                    <a:pos x="1259" y="615"/>
                  </a:cxn>
                  <a:cxn ang="0">
                    <a:pos x="1259" y="615"/>
                  </a:cxn>
                </a:cxnLst>
                <a:rect l="0" t="0" r="r" b="b"/>
                <a:pathLst>
                  <a:path w="1259" h="811">
                    <a:moveTo>
                      <a:pt x="1259" y="615"/>
                    </a:moveTo>
                    <a:lnTo>
                      <a:pt x="1248" y="588"/>
                    </a:lnTo>
                    <a:lnTo>
                      <a:pt x="1237" y="566"/>
                    </a:lnTo>
                    <a:lnTo>
                      <a:pt x="1216" y="539"/>
                    </a:lnTo>
                    <a:lnTo>
                      <a:pt x="1188" y="517"/>
                    </a:lnTo>
                    <a:lnTo>
                      <a:pt x="1123" y="479"/>
                    </a:lnTo>
                    <a:lnTo>
                      <a:pt x="1042" y="441"/>
                    </a:lnTo>
                    <a:lnTo>
                      <a:pt x="944" y="408"/>
                    </a:lnTo>
                    <a:lnTo>
                      <a:pt x="841" y="381"/>
                    </a:lnTo>
                    <a:lnTo>
                      <a:pt x="727" y="348"/>
                    </a:lnTo>
                    <a:lnTo>
                      <a:pt x="613" y="321"/>
                    </a:lnTo>
                    <a:lnTo>
                      <a:pt x="499" y="294"/>
                    </a:lnTo>
                    <a:lnTo>
                      <a:pt x="391" y="261"/>
                    </a:lnTo>
                    <a:lnTo>
                      <a:pt x="288" y="229"/>
                    </a:lnTo>
                    <a:lnTo>
                      <a:pt x="195" y="196"/>
                    </a:lnTo>
                    <a:lnTo>
                      <a:pt x="119" y="152"/>
                    </a:lnTo>
                    <a:lnTo>
                      <a:pt x="54" y="109"/>
                    </a:lnTo>
                    <a:lnTo>
                      <a:pt x="33" y="87"/>
                    </a:lnTo>
                    <a:lnTo>
                      <a:pt x="16" y="60"/>
                    </a:lnTo>
                    <a:lnTo>
                      <a:pt x="5" y="33"/>
                    </a:lnTo>
                    <a:lnTo>
                      <a:pt x="0" y="0"/>
                    </a:lnTo>
                    <a:lnTo>
                      <a:pt x="0" y="6"/>
                    </a:lnTo>
                    <a:lnTo>
                      <a:pt x="0" y="11"/>
                    </a:lnTo>
                    <a:lnTo>
                      <a:pt x="0" y="38"/>
                    </a:lnTo>
                    <a:lnTo>
                      <a:pt x="5" y="60"/>
                    </a:lnTo>
                    <a:lnTo>
                      <a:pt x="16" y="87"/>
                    </a:lnTo>
                    <a:lnTo>
                      <a:pt x="33" y="114"/>
                    </a:lnTo>
                    <a:lnTo>
                      <a:pt x="54" y="142"/>
                    </a:lnTo>
                    <a:lnTo>
                      <a:pt x="87" y="174"/>
                    </a:lnTo>
                    <a:lnTo>
                      <a:pt x="125" y="207"/>
                    </a:lnTo>
                    <a:lnTo>
                      <a:pt x="179" y="240"/>
                    </a:lnTo>
                    <a:lnTo>
                      <a:pt x="244" y="278"/>
                    </a:lnTo>
                    <a:lnTo>
                      <a:pt x="326" y="310"/>
                    </a:lnTo>
                    <a:lnTo>
                      <a:pt x="418" y="348"/>
                    </a:lnTo>
                    <a:lnTo>
                      <a:pt x="526" y="381"/>
                    </a:lnTo>
                    <a:lnTo>
                      <a:pt x="657" y="414"/>
                    </a:lnTo>
                    <a:lnTo>
                      <a:pt x="749" y="435"/>
                    </a:lnTo>
                    <a:lnTo>
                      <a:pt x="830" y="463"/>
                    </a:lnTo>
                    <a:lnTo>
                      <a:pt x="901" y="490"/>
                    </a:lnTo>
                    <a:lnTo>
                      <a:pt x="966" y="512"/>
                    </a:lnTo>
                    <a:lnTo>
                      <a:pt x="1015" y="539"/>
                    </a:lnTo>
                    <a:lnTo>
                      <a:pt x="1053" y="566"/>
                    </a:lnTo>
                    <a:lnTo>
                      <a:pt x="1080" y="593"/>
                    </a:lnTo>
                    <a:lnTo>
                      <a:pt x="1102" y="620"/>
                    </a:lnTo>
                    <a:lnTo>
                      <a:pt x="1112" y="648"/>
                    </a:lnTo>
                    <a:lnTo>
                      <a:pt x="1118" y="675"/>
                    </a:lnTo>
                    <a:lnTo>
                      <a:pt x="1112" y="697"/>
                    </a:lnTo>
                    <a:lnTo>
                      <a:pt x="1096" y="724"/>
                    </a:lnTo>
                    <a:lnTo>
                      <a:pt x="1080" y="746"/>
                    </a:lnTo>
                    <a:lnTo>
                      <a:pt x="1053" y="767"/>
                    </a:lnTo>
                    <a:lnTo>
                      <a:pt x="1015" y="789"/>
                    </a:lnTo>
                    <a:lnTo>
                      <a:pt x="977" y="811"/>
                    </a:lnTo>
                    <a:lnTo>
                      <a:pt x="1047" y="789"/>
                    </a:lnTo>
                    <a:lnTo>
                      <a:pt x="1107" y="767"/>
                    </a:lnTo>
                    <a:lnTo>
                      <a:pt x="1156" y="746"/>
                    </a:lnTo>
                    <a:lnTo>
                      <a:pt x="1199" y="724"/>
                    </a:lnTo>
                    <a:lnTo>
                      <a:pt x="1226" y="702"/>
                    </a:lnTo>
                    <a:lnTo>
                      <a:pt x="1248" y="675"/>
                    </a:lnTo>
                    <a:lnTo>
                      <a:pt x="1259" y="648"/>
                    </a:lnTo>
                    <a:lnTo>
                      <a:pt x="1259" y="615"/>
                    </a:lnTo>
                    <a:lnTo>
                      <a:pt x="1259" y="61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shade val="90980"/>
                      <a:invGamma/>
                    </a:schemeClr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096" name="Freeform 8"/>
              <p:cNvSpPr>
                <a:spLocks/>
              </p:cNvSpPr>
              <p:nvPr/>
            </p:nvSpPr>
            <p:spPr bwMode="hidden">
              <a:xfrm>
                <a:off x="2900" y="3346"/>
                <a:ext cx="2849" cy="969"/>
              </a:xfrm>
              <a:custGeom>
                <a:avLst/>
                <a:gdLst/>
                <a:ahLst/>
                <a:cxnLst>
                  <a:cxn ang="0">
                    <a:pos x="92" y="958"/>
                  </a:cxn>
                  <a:cxn ang="0">
                    <a:pos x="0" y="969"/>
                  </a:cxn>
                  <a:cxn ang="0">
                    <a:pos x="391" y="969"/>
                  </a:cxn>
                  <a:cxn ang="0">
                    <a:pos x="434" y="947"/>
                  </a:cxn>
                  <a:cxn ang="0">
                    <a:pos x="483" y="914"/>
                  </a:cxn>
                  <a:cxn ang="0">
                    <a:pos x="554" y="876"/>
                  </a:cxn>
                  <a:cxn ang="0">
                    <a:pos x="635" y="838"/>
                  </a:cxn>
                  <a:cxn ang="0">
                    <a:pos x="727" y="794"/>
                  </a:cxn>
                  <a:cxn ang="0">
                    <a:pos x="836" y="745"/>
                  </a:cxn>
                  <a:cxn ang="0">
                    <a:pos x="961" y="696"/>
                  </a:cxn>
                  <a:cxn ang="0">
                    <a:pos x="1102" y="642"/>
                  </a:cxn>
                  <a:cxn ang="0">
                    <a:pos x="1259" y="582"/>
                  </a:cxn>
                  <a:cxn ang="0">
                    <a:pos x="1433" y="522"/>
                  </a:cxn>
                  <a:cxn ang="0">
                    <a:pos x="1623" y="462"/>
                  </a:cxn>
                  <a:cxn ang="0">
                    <a:pos x="1829" y="403"/>
                  </a:cxn>
                  <a:cxn ang="0">
                    <a:pos x="2057" y="343"/>
                  </a:cxn>
                  <a:cxn ang="0">
                    <a:pos x="2301" y="283"/>
                  </a:cxn>
                  <a:cxn ang="0">
                    <a:pos x="2567" y="223"/>
                  </a:cxn>
                  <a:cxn ang="0">
                    <a:pos x="2849" y="163"/>
                  </a:cxn>
                  <a:cxn ang="0">
                    <a:pos x="2849" y="0"/>
                  </a:cxn>
                  <a:cxn ang="0">
                    <a:pos x="2817" y="16"/>
                  </a:cxn>
                  <a:cxn ang="0">
                    <a:pos x="2773" y="33"/>
                  </a:cxn>
                  <a:cxn ang="0">
                    <a:pos x="2719" y="54"/>
                  </a:cxn>
                  <a:cxn ang="0">
                    <a:pos x="2648" y="76"/>
                  </a:cxn>
                  <a:cxn ang="0">
                    <a:pos x="2572" y="98"/>
                  </a:cxn>
                  <a:cxn ang="0">
                    <a:pos x="2491" y="120"/>
                  </a:cxn>
                  <a:cxn ang="0">
                    <a:pos x="2399" y="147"/>
                  </a:cxn>
                  <a:cxn ang="0">
                    <a:pos x="2301" y="169"/>
                  </a:cxn>
                  <a:cxn ang="0">
                    <a:pos x="2095" y="223"/>
                  </a:cxn>
                  <a:cxn ang="0">
                    <a:pos x="1889" y="277"/>
                  </a:cxn>
                  <a:cxn ang="0">
                    <a:pos x="1688" y="326"/>
                  </a:cxn>
                  <a:cxn ang="0">
                    <a:pos x="1590" y="354"/>
                  </a:cxn>
                  <a:cxn ang="0">
                    <a:pos x="1503" y="381"/>
                  </a:cxn>
                  <a:cxn ang="0">
                    <a:pos x="1107" y="506"/>
                  </a:cxn>
                  <a:cxn ang="0">
                    <a:pos x="912" y="577"/>
                  </a:cxn>
                  <a:cxn ang="0">
                    <a:pos x="727" y="647"/>
                  </a:cxn>
                  <a:cxn ang="0">
                    <a:pos x="548" y="718"/>
                  </a:cxn>
                  <a:cxn ang="0">
                    <a:pos x="380" y="794"/>
                  </a:cxn>
                  <a:cxn ang="0">
                    <a:pos x="228" y="876"/>
                  </a:cxn>
                  <a:cxn ang="0">
                    <a:pos x="92" y="958"/>
                  </a:cxn>
                  <a:cxn ang="0">
                    <a:pos x="92" y="958"/>
                  </a:cxn>
                </a:cxnLst>
                <a:rect l="0" t="0" r="r" b="b"/>
                <a:pathLst>
                  <a:path w="2849" h="969">
                    <a:moveTo>
                      <a:pt x="92" y="958"/>
                    </a:moveTo>
                    <a:lnTo>
                      <a:pt x="0" y="969"/>
                    </a:lnTo>
                    <a:lnTo>
                      <a:pt x="391" y="969"/>
                    </a:lnTo>
                    <a:lnTo>
                      <a:pt x="434" y="947"/>
                    </a:lnTo>
                    <a:lnTo>
                      <a:pt x="483" y="914"/>
                    </a:lnTo>
                    <a:lnTo>
                      <a:pt x="554" y="876"/>
                    </a:lnTo>
                    <a:lnTo>
                      <a:pt x="635" y="838"/>
                    </a:lnTo>
                    <a:lnTo>
                      <a:pt x="727" y="794"/>
                    </a:lnTo>
                    <a:lnTo>
                      <a:pt x="836" y="745"/>
                    </a:lnTo>
                    <a:lnTo>
                      <a:pt x="961" y="696"/>
                    </a:lnTo>
                    <a:lnTo>
                      <a:pt x="1102" y="642"/>
                    </a:lnTo>
                    <a:lnTo>
                      <a:pt x="1259" y="582"/>
                    </a:lnTo>
                    <a:lnTo>
                      <a:pt x="1433" y="522"/>
                    </a:lnTo>
                    <a:lnTo>
                      <a:pt x="1623" y="462"/>
                    </a:lnTo>
                    <a:lnTo>
                      <a:pt x="1829" y="403"/>
                    </a:lnTo>
                    <a:lnTo>
                      <a:pt x="2057" y="343"/>
                    </a:lnTo>
                    <a:lnTo>
                      <a:pt x="2301" y="283"/>
                    </a:lnTo>
                    <a:lnTo>
                      <a:pt x="2567" y="223"/>
                    </a:lnTo>
                    <a:lnTo>
                      <a:pt x="2849" y="163"/>
                    </a:lnTo>
                    <a:lnTo>
                      <a:pt x="2849" y="0"/>
                    </a:lnTo>
                    <a:lnTo>
                      <a:pt x="2817" y="16"/>
                    </a:lnTo>
                    <a:lnTo>
                      <a:pt x="2773" y="33"/>
                    </a:lnTo>
                    <a:lnTo>
                      <a:pt x="2719" y="54"/>
                    </a:lnTo>
                    <a:lnTo>
                      <a:pt x="2648" y="76"/>
                    </a:lnTo>
                    <a:lnTo>
                      <a:pt x="2572" y="98"/>
                    </a:lnTo>
                    <a:lnTo>
                      <a:pt x="2491" y="120"/>
                    </a:lnTo>
                    <a:lnTo>
                      <a:pt x="2399" y="147"/>
                    </a:lnTo>
                    <a:lnTo>
                      <a:pt x="2301" y="169"/>
                    </a:lnTo>
                    <a:lnTo>
                      <a:pt x="2095" y="223"/>
                    </a:lnTo>
                    <a:lnTo>
                      <a:pt x="1889" y="277"/>
                    </a:lnTo>
                    <a:lnTo>
                      <a:pt x="1688" y="326"/>
                    </a:lnTo>
                    <a:lnTo>
                      <a:pt x="1590" y="354"/>
                    </a:lnTo>
                    <a:lnTo>
                      <a:pt x="1503" y="381"/>
                    </a:lnTo>
                    <a:lnTo>
                      <a:pt x="1107" y="506"/>
                    </a:lnTo>
                    <a:lnTo>
                      <a:pt x="912" y="577"/>
                    </a:lnTo>
                    <a:lnTo>
                      <a:pt x="727" y="647"/>
                    </a:lnTo>
                    <a:lnTo>
                      <a:pt x="548" y="718"/>
                    </a:lnTo>
                    <a:lnTo>
                      <a:pt x="380" y="794"/>
                    </a:lnTo>
                    <a:lnTo>
                      <a:pt x="228" y="876"/>
                    </a:lnTo>
                    <a:lnTo>
                      <a:pt x="92" y="958"/>
                    </a:lnTo>
                    <a:lnTo>
                      <a:pt x="92" y="958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1961"/>
                      <a:invGamma/>
                    </a:schemeClr>
                  </a:gs>
                  <a:gs pos="100000">
                    <a:schemeClr val="bg1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097" name="Freeform 9"/>
              <p:cNvSpPr>
                <a:spLocks/>
              </p:cNvSpPr>
              <p:nvPr/>
            </p:nvSpPr>
            <p:spPr bwMode="hidden">
              <a:xfrm>
                <a:off x="2748" y="2230"/>
                <a:ext cx="3007" cy="2085"/>
              </a:xfrm>
              <a:custGeom>
                <a:avLst/>
                <a:gdLst/>
                <a:ahLst/>
                <a:cxnLst>
                  <a:cxn ang="0">
                    <a:pos x="1433" y="474"/>
                  </a:cxn>
                  <a:cxn ang="0">
                    <a:pos x="1460" y="528"/>
                  </a:cxn>
                  <a:cxn ang="0">
                    <a:pos x="1541" y="593"/>
                  </a:cxn>
                  <a:cxn ang="0">
                    <a:pos x="1715" y="670"/>
                  </a:cxn>
                  <a:cxn ang="0">
                    <a:pos x="1927" y="735"/>
                  </a:cxn>
                  <a:cxn ang="0">
                    <a:pos x="2155" y="789"/>
                  </a:cxn>
                  <a:cxn ang="0">
                    <a:pos x="2372" y="849"/>
                  </a:cxn>
                  <a:cxn ang="0">
                    <a:pos x="2551" y="920"/>
                  </a:cxn>
                  <a:cxn ang="0">
                    <a:pos x="2638" y="980"/>
                  </a:cxn>
                  <a:cxn ang="0">
                    <a:pos x="2676" y="1029"/>
                  </a:cxn>
                  <a:cxn ang="0">
                    <a:pos x="2681" y="1083"/>
                  </a:cxn>
                  <a:cxn ang="0">
                    <a:pos x="2665" y="1127"/>
                  </a:cxn>
                  <a:cxn ang="0">
                    <a:pos x="2616" y="1170"/>
                  </a:cxn>
                  <a:cxn ang="0">
                    <a:pos x="2545" y="1208"/>
                  </a:cxn>
                  <a:cxn ang="0">
                    <a:pos x="2448" y="1241"/>
                  </a:cxn>
                  <a:cxn ang="0">
                    <a:pos x="2328" y="1274"/>
                  </a:cxn>
                  <a:cxn ang="0">
                    <a:pos x="2106" y="1328"/>
                  </a:cxn>
                  <a:cxn ang="0">
                    <a:pos x="1742" y="1421"/>
                  </a:cxn>
                  <a:cxn ang="0">
                    <a:pos x="1308" y="1540"/>
                  </a:cxn>
                  <a:cxn ang="0">
                    <a:pos x="820" y="1709"/>
                  </a:cxn>
                  <a:cxn ang="0">
                    <a:pos x="282" y="1943"/>
                  </a:cxn>
                  <a:cxn ang="0">
                    <a:pos x="152" y="2085"/>
                  </a:cxn>
                  <a:cxn ang="0">
                    <a:pos x="386" y="1992"/>
                  </a:cxn>
                  <a:cxn ang="0">
                    <a:pos x="700" y="1834"/>
                  </a:cxn>
                  <a:cxn ang="0">
                    <a:pos x="1064" y="1693"/>
                  </a:cxn>
                  <a:cxn ang="0">
                    <a:pos x="1661" y="1497"/>
                  </a:cxn>
                  <a:cxn ang="0">
                    <a:pos x="1845" y="1442"/>
                  </a:cxn>
                  <a:cxn ang="0">
                    <a:pos x="2252" y="1339"/>
                  </a:cxn>
                  <a:cxn ang="0">
                    <a:pos x="2551" y="1263"/>
                  </a:cxn>
                  <a:cxn ang="0">
                    <a:pos x="2730" y="1214"/>
                  </a:cxn>
                  <a:cxn ang="0">
                    <a:pos x="2876" y="1170"/>
                  </a:cxn>
                  <a:cxn ang="0">
                    <a:pos x="2974" y="1132"/>
                  </a:cxn>
                  <a:cxn ang="0">
                    <a:pos x="3007" y="871"/>
                  </a:cxn>
                  <a:cxn ang="0">
                    <a:pos x="2860" y="844"/>
                  </a:cxn>
                  <a:cxn ang="0">
                    <a:pos x="2670" y="806"/>
                  </a:cxn>
                  <a:cxn ang="0">
                    <a:pos x="2458" y="757"/>
                  </a:cxn>
                  <a:cxn ang="0">
                    <a:pos x="2138" y="670"/>
                  </a:cxn>
                  <a:cxn ang="0">
                    <a:pos x="1959" y="604"/>
                  </a:cxn>
                  <a:cxn ang="0">
                    <a:pos x="1824" y="534"/>
                  </a:cxn>
                  <a:cxn ang="0">
                    <a:pos x="1769" y="474"/>
                  </a:cxn>
                  <a:cxn ang="0">
                    <a:pos x="1753" y="436"/>
                  </a:cxn>
                  <a:cxn ang="0">
                    <a:pos x="1780" y="381"/>
                  </a:cxn>
                  <a:cxn ang="0">
                    <a:pos x="1862" y="316"/>
                  </a:cxn>
                  <a:cxn ang="0">
                    <a:pos x="1986" y="267"/>
                  </a:cxn>
                  <a:cxn ang="0">
                    <a:pos x="2149" y="229"/>
                  </a:cxn>
                  <a:cxn ang="0">
                    <a:pos x="2431" y="180"/>
                  </a:cxn>
                  <a:cxn ang="0">
                    <a:pos x="2827" y="125"/>
                  </a:cxn>
                  <a:cxn ang="0">
                    <a:pos x="3007" y="87"/>
                  </a:cxn>
                  <a:cxn ang="0">
                    <a:pos x="2909" y="22"/>
                  </a:cxn>
                  <a:cxn ang="0">
                    <a:pos x="2676" y="66"/>
                  </a:cxn>
                  <a:cxn ang="0">
                    <a:pos x="2285" y="120"/>
                  </a:cxn>
                  <a:cxn ang="0">
                    <a:pos x="2030" y="158"/>
                  </a:cxn>
                  <a:cxn ang="0">
                    <a:pos x="1791" y="202"/>
                  </a:cxn>
                  <a:cxn ang="0">
                    <a:pos x="1601" y="261"/>
                  </a:cxn>
                  <a:cxn ang="0">
                    <a:pos x="1471" y="338"/>
                  </a:cxn>
                  <a:cxn ang="0">
                    <a:pos x="1438" y="387"/>
                  </a:cxn>
                  <a:cxn ang="0">
                    <a:pos x="1427" y="441"/>
                  </a:cxn>
                </a:cxnLst>
                <a:rect l="0" t="0" r="r" b="b"/>
                <a:pathLst>
                  <a:path w="3007" h="2085">
                    <a:moveTo>
                      <a:pt x="1427" y="441"/>
                    </a:moveTo>
                    <a:lnTo>
                      <a:pt x="1433" y="474"/>
                    </a:lnTo>
                    <a:lnTo>
                      <a:pt x="1444" y="501"/>
                    </a:lnTo>
                    <a:lnTo>
                      <a:pt x="1460" y="528"/>
                    </a:lnTo>
                    <a:lnTo>
                      <a:pt x="1482" y="550"/>
                    </a:lnTo>
                    <a:lnTo>
                      <a:pt x="1541" y="593"/>
                    </a:lnTo>
                    <a:lnTo>
                      <a:pt x="1623" y="637"/>
                    </a:lnTo>
                    <a:lnTo>
                      <a:pt x="1715" y="670"/>
                    </a:lnTo>
                    <a:lnTo>
                      <a:pt x="1818" y="702"/>
                    </a:lnTo>
                    <a:lnTo>
                      <a:pt x="1927" y="735"/>
                    </a:lnTo>
                    <a:lnTo>
                      <a:pt x="2041" y="762"/>
                    </a:lnTo>
                    <a:lnTo>
                      <a:pt x="2155" y="789"/>
                    </a:lnTo>
                    <a:lnTo>
                      <a:pt x="2269" y="822"/>
                    </a:lnTo>
                    <a:lnTo>
                      <a:pt x="2372" y="849"/>
                    </a:lnTo>
                    <a:lnTo>
                      <a:pt x="2464" y="882"/>
                    </a:lnTo>
                    <a:lnTo>
                      <a:pt x="2551" y="920"/>
                    </a:lnTo>
                    <a:lnTo>
                      <a:pt x="2616" y="958"/>
                    </a:lnTo>
                    <a:lnTo>
                      <a:pt x="2638" y="980"/>
                    </a:lnTo>
                    <a:lnTo>
                      <a:pt x="2659" y="1007"/>
                    </a:lnTo>
                    <a:lnTo>
                      <a:pt x="2676" y="1029"/>
                    </a:lnTo>
                    <a:lnTo>
                      <a:pt x="2681" y="1056"/>
                    </a:lnTo>
                    <a:lnTo>
                      <a:pt x="2681" y="1083"/>
                    </a:lnTo>
                    <a:lnTo>
                      <a:pt x="2676" y="1105"/>
                    </a:lnTo>
                    <a:lnTo>
                      <a:pt x="2665" y="1127"/>
                    </a:lnTo>
                    <a:lnTo>
                      <a:pt x="2643" y="1149"/>
                    </a:lnTo>
                    <a:lnTo>
                      <a:pt x="2616" y="1170"/>
                    </a:lnTo>
                    <a:lnTo>
                      <a:pt x="2583" y="1187"/>
                    </a:lnTo>
                    <a:lnTo>
                      <a:pt x="2545" y="1208"/>
                    </a:lnTo>
                    <a:lnTo>
                      <a:pt x="2502" y="1225"/>
                    </a:lnTo>
                    <a:lnTo>
                      <a:pt x="2448" y="1241"/>
                    </a:lnTo>
                    <a:lnTo>
                      <a:pt x="2388" y="1257"/>
                    </a:lnTo>
                    <a:lnTo>
                      <a:pt x="2328" y="1274"/>
                    </a:lnTo>
                    <a:lnTo>
                      <a:pt x="2258" y="1290"/>
                    </a:lnTo>
                    <a:lnTo>
                      <a:pt x="2106" y="1328"/>
                    </a:lnTo>
                    <a:lnTo>
                      <a:pt x="1932" y="1372"/>
                    </a:lnTo>
                    <a:lnTo>
                      <a:pt x="1742" y="1421"/>
                    </a:lnTo>
                    <a:lnTo>
                      <a:pt x="1531" y="1475"/>
                    </a:lnTo>
                    <a:lnTo>
                      <a:pt x="1308" y="1540"/>
                    </a:lnTo>
                    <a:lnTo>
                      <a:pt x="1069" y="1617"/>
                    </a:lnTo>
                    <a:lnTo>
                      <a:pt x="820" y="1709"/>
                    </a:lnTo>
                    <a:lnTo>
                      <a:pt x="554" y="1818"/>
                    </a:lnTo>
                    <a:lnTo>
                      <a:pt x="282" y="1943"/>
                    </a:lnTo>
                    <a:lnTo>
                      <a:pt x="0" y="2085"/>
                    </a:lnTo>
                    <a:lnTo>
                      <a:pt x="152" y="2085"/>
                    </a:lnTo>
                    <a:lnTo>
                      <a:pt x="244" y="2074"/>
                    </a:lnTo>
                    <a:lnTo>
                      <a:pt x="386" y="1992"/>
                    </a:lnTo>
                    <a:lnTo>
                      <a:pt x="537" y="1910"/>
                    </a:lnTo>
                    <a:lnTo>
                      <a:pt x="700" y="1834"/>
                    </a:lnTo>
                    <a:lnTo>
                      <a:pt x="879" y="1763"/>
                    </a:lnTo>
                    <a:lnTo>
                      <a:pt x="1064" y="1693"/>
                    </a:lnTo>
                    <a:lnTo>
                      <a:pt x="1259" y="1622"/>
                    </a:lnTo>
                    <a:lnTo>
                      <a:pt x="1661" y="1497"/>
                    </a:lnTo>
                    <a:lnTo>
                      <a:pt x="1748" y="1470"/>
                    </a:lnTo>
                    <a:lnTo>
                      <a:pt x="1845" y="1442"/>
                    </a:lnTo>
                    <a:lnTo>
                      <a:pt x="2046" y="1393"/>
                    </a:lnTo>
                    <a:lnTo>
                      <a:pt x="2252" y="1339"/>
                    </a:lnTo>
                    <a:lnTo>
                      <a:pt x="2458" y="1285"/>
                    </a:lnTo>
                    <a:lnTo>
                      <a:pt x="2551" y="1263"/>
                    </a:lnTo>
                    <a:lnTo>
                      <a:pt x="2643" y="1236"/>
                    </a:lnTo>
                    <a:lnTo>
                      <a:pt x="2730" y="1214"/>
                    </a:lnTo>
                    <a:lnTo>
                      <a:pt x="2806" y="1192"/>
                    </a:lnTo>
                    <a:lnTo>
                      <a:pt x="2876" y="1170"/>
                    </a:lnTo>
                    <a:lnTo>
                      <a:pt x="2931" y="1149"/>
                    </a:lnTo>
                    <a:lnTo>
                      <a:pt x="2974" y="1132"/>
                    </a:lnTo>
                    <a:lnTo>
                      <a:pt x="3007" y="1116"/>
                    </a:lnTo>
                    <a:lnTo>
                      <a:pt x="3007" y="871"/>
                    </a:lnTo>
                    <a:lnTo>
                      <a:pt x="2941" y="860"/>
                    </a:lnTo>
                    <a:lnTo>
                      <a:pt x="2860" y="844"/>
                    </a:lnTo>
                    <a:lnTo>
                      <a:pt x="2773" y="827"/>
                    </a:lnTo>
                    <a:lnTo>
                      <a:pt x="2670" y="806"/>
                    </a:lnTo>
                    <a:lnTo>
                      <a:pt x="2567" y="784"/>
                    </a:lnTo>
                    <a:lnTo>
                      <a:pt x="2458" y="757"/>
                    </a:lnTo>
                    <a:lnTo>
                      <a:pt x="2241" y="702"/>
                    </a:lnTo>
                    <a:lnTo>
                      <a:pt x="2138" y="670"/>
                    </a:lnTo>
                    <a:lnTo>
                      <a:pt x="2046" y="637"/>
                    </a:lnTo>
                    <a:lnTo>
                      <a:pt x="1959" y="604"/>
                    </a:lnTo>
                    <a:lnTo>
                      <a:pt x="1883" y="566"/>
                    </a:lnTo>
                    <a:lnTo>
                      <a:pt x="1824" y="534"/>
                    </a:lnTo>
                    <a:lnTo>
                      <a:pt x="1780" y="495"/>
                    </a:lnTo>
                    <a:lnTo>
                      <a:pt x="1769" y="474"/>
                    </a:lnTo>
                    <a:lnTo>
                      <a:pt x="1758" y="457"/>
                    </a:lnTo>
                    <a:lnTo>
                      <a:pt x="1753" y="436"/>
                    </a:lnTo>
                    <a:lnTo>
                      <a:pt x="1758" y="419"/>
                    </a:lnTo>
                    <a:lnTo>
                      <a:pt x="1780" y="381"/>
                    </a:lnTo>
                    <a:lnTo>
                      <a:pt x="1813" y="343"/>
                    </a:lnTo>
                    <a:lnTo>
                      <a:pt x="1862" y="316"/>
                    </a:lnTo>
                    <a:lnTo>
                      <a:pt x="1921" y="289"/>
                    </a:lnTo>
                    <a:lnTo>
                      <a:pt x="1986" y="267"/>
                    </a:lnTo>
                    <a:lnTo>
                      <a:pt x="2062" y="245"/>
                    </a:lnTo>
                    <a:lnTo>
                      <a:pt x="2149" y="229"/>
                    </a:lnTo>
                    <a:lnTo>
                      <a:pt x="2236" y="213"/>
                    </a:lnTo>
                    <a:lnTo>
                      <a:pt x="2431" y="180"/>
                    </a:lnTo>
                    <a:lnTo>
                      <a:pt x="2627" y="158"/>
                    </a:lnTo>
                    <a:lnTo>
                      <a:pt x="2827" y="125"/>
                    </a:lnTo>
                    <a:lnTo>
                      <a:pt x="2920" y="109"/>
                    </a:lnTo>
                    <a:lnTo>
                      <a:pt x="3007" y="87"/>
                    </a:lnTo>
                    <a:lnTo>
                      <a:pt x="3007" y="0"/>
                    </a:lnTo>
                    <a:lnTo>
                      <a:pt x="2909" y="22"/>
                    </a:lnTo>
                    <a:lnTo>
                      <a:pt x="2795" y="44"/>
                    </a:lnTo>
                    <a:lnTo>
                      <a:pt x="2676" y="66"/>
                    </a:lnTo>
                    <a:lnTo>
                      <a:pt x="2551" y="82"/>
                    </a:lnTo>
                    <a:lnTo>
                      <a:pt x="2285" y="120"/>
                    </a:lnTo>
                    <a:lnTo>
                      <a:pt x="2155" y="136"/>
                    </a:lnTo>
                    <a:lnTo>
                      <a:pt x="2030" y="158"/>
                    </a:lnTo>
                    <a:lnTo>
                      <a:pt x="1905" y="174"/>
                    </a:lnTo>
                    <a:lnTo>
                      <a:pt x="1791" y="202"/>
                    </a:lnTo>
                    <a:lnTo>
                      <a:pt x="1688" y="229"/>
                    </a:lnTo>
                    <a:lnTo>
                      <a:pt x="1601" y="261"/>
                    </a:lnTo>
                    <a:lnTo>
                      <a:pt x="1525" y="300"/>
                    </a:lnTo>
                    <a:lnTo>
                      <a:pt x="1471" y="338"/>
                    </a:lnTo>
                    <a:lnTo>
                      <a:pt x="1455" y="359"/>
                    </a:lnTo>
                    <a:lnTo>
                      <a:pt x="1438" y="387"/>
                    </a:lnTo>
                    <a:lnTo>
                      <a:pt x="1427" y="414"/>
                    </a:lnTo>
                    <a:lnTo>
                      <a:pt x="1427" y="441"/>
                    </a:lnTo>
                    <a:lnTo>
                      <a:pt x="1427" y="441"/>
                    </a:lnTo>
                    <a:close/>
                  </a:path>
                </a:pathLst>
              </a:custGeom>
              <a:solidFill>
                <a:schemeClr val="bg1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9098" name="Freeform 10"/>
              <p:cNvSpPr>
                <a:spLocks/>
              </p:cNvSpPr>
              <p:nvPr/>
            </p:nvSpPr>
            <p:spPr bwMode="hidden">
              <a:xfrm>
                <a:off x="4501" y="2317"/>
                <a:ext cx="1248" cy="539"/>
              </a:xfrm>
              <a:custGeom>
                <a:avLst/>
                <a:gdLst/>
                <a:ahLst/>
                <a:cxnLst>
                  <a:cxn ang="0">
                    <a:pos x="0" y="332"/>
                  </a:cxn>
                  <a:cxn ang="0">
                    <a:pos x="0" y="360"/>
                  </a:cxn>
                  <a:cxn ang="0">
                    <a:pos x="5" y="387"/>
                  </a:cxn>
                  <a:cxn ang="0">
                    <a:pos x="27" y="414"/>
                  </a:cxn>
                  <a:cxn ang="0">
                    <a:pos x="54" y="436"/>
                  </a:cxn>
                  <a:cxn ang="0">
                    <a:pos x="92" y="463"/>
                  </a:cxn>
                  <a:cxn ang="0">
                    <a:pos x="141" y="490"/>
                  </a:cxn>
                  <a:cxn ang="0">
                    <a:pos x="195" y="512"/>
                  </a:cxn>
                  <a:cxn ang="0">
                    <a:pos x="255" y="539"/>
                  </a:cxn>
                  <a:cxn ang="0">
                    <a:pos x="212" y="517"/>
                  </a:cxn>
                  <a:cxn ang="0">
                    <a:pos x="179" y="490"/>
                  </a:cxn>
                  <a:cxn ang="0">
                    <a:pos x="157" y="468"/>
                  </a:cxn>
                  <a:cxn ang="0">
                    <a:pos x="141" y="447"/>
                  </a:cxn>
                  <a:cxn ang="0">
                    <a:pos x="136" y="425"/>
                  </a:cxn>
                  <a:cxn ang="0">
                    <a:pos x="136" y="403"/>
                  </a:cxn>
                  <a:cxn ang="0">
                    <a:pos x="141" y="381"/>
                  </a:cxn>
                  <a:cxn ang="0">
                    <a:pos x="157" y="365"/>
                  </a:cxn>
                  <a:cxn ang="0">
                    <a:pos x="179" y="343"/>
                  </a:cxn>
                  <a:cxn ang="0">
                    <a:pos x="201" y="327"/>
                  </a:cxn>
                  <a:cxn ang="0">
                    <a:pos x="266" y="294"/>
                  </a:cxn>
                  <a:cxn ang="0">
                    <a:pos x="353" y="262"/>
                  </a:cxn>
                  <a:cxn ang="0">
                    <a:pos x="445" y="234"/>
                  </a:cxn>
                  <a:cxn ang="0">
                    <a:pos x="554" y="213"/>
                  </a:cxn>
                  <a:cxn ang="0">
                    <a:pos x="662" y="191"/>
                  </a:cxn>
                  <a:cxn ang="0">
                    <a:pos x="890" y="153"/>
                  </a:cxn>
                  <a:cxn ang="0">
                    <a:pos x="993" y="136"/>
                  </a:cxn>
                  <a:cxn ang="0">
                    <a:pos x="1091" y="120"/>
                  </a:cxn>
                  <a:cxn ang="0">
                    <a:pos x="1178" y="115"/>
                  </a:cxn>
                  <a:cxn ang="0">
                    <a:pos x="1248" y="104"/>
                  </a:cxn>
                  <a:cxn ang="0">
                    <a:pos x="1248" y="0"/>
                  </a:cxn>
                  <a:cxn ang="0">
                    <a:pos x="1161" y="22"/>
                  </a:cxn>
                  <a:cxn ang="0">
                    <a:pos x="1069" y="38"/>
                  </a:cxn>
                  <a:cxn ang="0">
                    <a:pos x="874" y="71"/>
                  </a:cxn>
                  <a:cxn ang="0">
                    <a:pos x="673" y="93"/>
                  </a:cxn>
                  <a:cxn ang="0">
                    <a:pos x="483" y="126"/>
                  </a:cxn>
                  <a:cxn ang="0">
                    <a:pos x="391" y="142"/>
                  </a:cxn>
                  <a:cxn ang="0">
                    <a:pos x="309" y="158"/>
                  </a:cxn>
                  <a:cxn ang="0">
                    <a:pos x="228" y="180"/>
                  </a:cxn>
                  <a:cxn ang="0">
                    <a:pos x="163" y="202"/>
                  </a:cxn>
                  <a:cxn ang="0">
                    <a:pos x="103" y="229"/>
                  </a:cxn>
                  <a:cxn ang="0">
                    <a:pos x="54" y="256"/>
                  </a:cxn>
                  <a:cxn ang="0">
                    <a:pos x="22" y="294"/>
                  </a:cxn>
                  <a:cxn ang="0">
                    <a:pos x="0" y="332"/>
                  </a:cxn>
                  <a:cxn ang="0">
                    <a:pos x="0" y="332"/>
                  </a:cxn>
                </a:cxnLst>
                <a:rect l="0" t="0" r="r" b="b"/>
                <a:pathLst>
                  <a:path w="1248" h="539">
                    <a:moveTo>
                      <a:pt x="0" y="332"/>
                    </a:moveTo>
                    <a:lnTo>
                      <a:pt x="0" y="360"/>
                    </a:lnTo>
                    <a:lnTo>
                      <a:pt x="5" y="387"/>
                    </a:lnTo>
                    <a:lnTo>
                      <a:pt x="27" y="414"/>
                    </a:lnTo>
                    <a:lnTo>
                      <a:pt x="54" y="436"/>
                    </a:lnTo>
                    <a:lnTo>
                      <a:pt x="92" y="463"/>
                    </a:lnTo>
                    <a:lnTo>
                      <a:pt x="141" y="490"/>
                    </a:lnTo>
                    <a:lnTo>
                      <a:pt x="195" y="512"/>
                    </a:lnTo>
                    <a:lnTo>
                      <a:pt x="255" y="539"/>
                    </a:lnTo>
                    <a:lnTo>
                      <a:pt x="212" y="517"/>
                    </a:lnTo>
                    <a:lnTo>
                      <a:pt x="179" y="490"/>
                    </a:lnTo>
                    <a:lnTo>
                      <a:pt x="157" y="468"/>
                    </a:lnTo>
                    <a:lnTo>
                      <a:pt x="141" y="447"/>
                    </a:lnTo>
                    <a:lnTo>
                      <a:pt x="136" y="425"/>
                    </a:lnTo>
                    <a:lnTo>
                      <a:pt x="136" y="403"/>
                    </a:lnTo>
                    <a:lnTo>
                      <a:pt x="141" y="381"/>
                    </a:lnTo>
                    <a:lnTo>
                      <a:pt x="157" y="365"/>
                    </a:lnTo>
                    <a:lnTo>
                      <a:pt x="179" y="343"/>
                    </a:lnTo>
                    <a:lnTo>
                      <a:pt x="201" y="327"/>
                    </a:lnTo>
                    <a:lnTo>
                      <a:pt x="266" y="294"/>
                    </a:lnTo>
                    <a:lnTo>
                      <a:pt x="353" y="262"/>
                    </a:lnTo>
                    <a:lnTo>
                      <a:pt x="445" y="234"/>
                    </a:lnTo>
                    <a:lnTo>
                      <a:pt x="554" y="213"/>
                    </a:lnTo>
                    <a:lnTo>
                      <a:pt x="662" y="191"/>
                    </a:lnTo>
                    <a:lnTo>
                      <a:pt x="890" y="153"/>
                    </a:lnTo>
                    <a:lnTo>
                      <a:pt x="993" y="136"/>
                    </a:lnTo>
                    <a:lnTo>
                      <a:pt x="1091" y="120"/>
                    </a:lnTo>
                    <a:lnTo>
                      <a:pt x="1178" y="115"/>
                    </a:lnTo>
                    <a:lnTo>
                      <a:pt x="1248" y="104"/>
                    </a:lnTo>
                    <a:lnTo>
                      <a:pt x="1248" y="0"/>
                    </a:lnTo>
                    <a:lnTo>
                      <a:pt x="1161" y="22"/>
                    </a:lnTo>
                    <a:lnTo>
                      <a:pt x="1069" y="38"/>
                    </a:lnTo>
                    <a:lnTo>
                      <a:pt x="874" y="71"/>
                    </a:lnTo>
                    <a:lnTo>
                      <a:pt x="673" y="93"/>
                    </a:lnTo>
                    <a:lnTo>
                      <a:pt x="483" y="126"/>
                    </a:lnTo>
                    <a:lnTo>
                      <a:pt x="391" y="142"/>
                    </a:lnTo>
                    <a:lnTo>
                      <a:pt x="309" y="158"/>
                    </a:lnTo>
                    <a:lnTo>
                      <a:pt x="228" y="180"/>
                    </a:lnTo>
                    <a:lnTo>
                      <a:pt x="163" y="202"/>
                    </a:lnTo>
                    <a:lnTo>
                      <a:pt x="103" y="229"/>
                    </a:lnTo>
                    <a:lnTo>
                      <a:pt x="54" y="256"/>
                    </a:lnTo>
                    <a:lnTo>
                      <a:pt x="22" y="294"/>
                    </a:lnTo>
                    <a:lnTo>
                      <a:pt x="0" y="332"/>
                    </a:lnTo>
                    <a:lnTo>
                      <a:pt x="0" y="332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87843"/>
                      <a:invGamma/>
                    </a:schemeClr>
                  </a:gs>
                  <a:gs pos="100000">
                    <a:schemeClr val="bg1"/>
                  </a:gs>
                </a:gsLst>
                <a:lin ang="27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89099" name="Freeform 11"/>
            <p:cNvSpPr>
              <a:spLocks/>
            </p:cNvSpPr>
            <p:nvPr/>
          </p:nvSpPr>
          <p:spPr bwMode="hidden">
            <a:xfrm>
              <a:off x="3322" y="1341"/>
              <a:ext cx="1825" cy="1537"/>
            </a:xfrm>
            <a:custGeom>
              <a:avLst/>
              <a:gdLst/>
              <a:ahLst/>
              <a:cxnLst>
                <a:cxn ang="0">
                  <a:pos x="982" y="1061"/>
                </a:cxn>
                <a:cxn ang="0">
                  <a:pos x="1357" y="1012"/>
                </a:cxn>
                <a:cxn ang="0">
                  <a:pos x="1666" y="957"/>
                </a:cxn>
                <a:cxn ang="0">
                  <a:pos x="1916" y="897"/>
                </a:cxn>
                <a:cxn ang="0">
                  <a:pos x="2100" y="832"/>
                </a:cxn>
                <a:cxn ang="0">
                  <a:pos x="2220" y="756"/>
                </a:cxn>
                <a:cxn ang="0">
                  <a:pos x="2285" y="669"/>
                </a:cxn>
                <a:cxn ang="0">
                  <a:pos x="2290" y="560"/>
                </a:cxn>
                <a:cxn ang="0">
                  <a:pos x="2241" y="457"/>
                </a:cxn>
                <a:cxn ang="0">
                  <a:pos x="2144" y="364"/>
                </a:cxn>
                <a:cxn ang="0">
                  <a:pos x="2008" y="277"/>
                </a:cxn>
                <a:cxn ang="0">
                  <a:pos x="1769" y="157"/>
                </a:cxn>
                <a:cxn ang="0">
                  <a:pos x="1612" y="92"/>
                </a:cxn>
                <a:cxn ang="0">
                  <a:pos x="1476" y="43"/>
                </a:cxn>
                <a:cxn ang="0">
                  <a:pos x="1384" y="10"/>
                </a:cxn>
                <a:cxn ang="0">
                  <a:pos x="1346" y="0"/>
                </a:cxn>
                <a:cxn ang="0">
                  <a:pos x="1655" y="119"/>
                </a:cxn>
                <a:cxn ang="0">
                  <a:pos x="1948" y="255"/>
                </a:cxn>
                <a:cxn ang="0">
                  <a:pos x="2068" y="326"/>
                </a:cxn>
                <a:cxn ang="0">
                  <a:pos x="2171" y="402"/>
                </a:cxn>
                <a:cxn ang="0">
                  <a:pos x="2236" y="478"/>
                </a:cxn>
                <a:cxn ang="0">
                  <a:pos x="2263" y="560"/>
                </a:cxn>
                <a:cxn ang="0">
                  <a:pos x="2241" y="636"/>
                </a:cxn>
                <a:cxn ang="0">
                  <a:pos x="2171" y="702"/>
                </a:cxn>
                <a:cxn ang="0">
                  <a:pos x="2062" y="756"/>
                </a:cxn>
                <a:cxn ang="0">
                  <a:pos x="1921" y="800"/>
                </a:cxn>
                <a:cxn ang="0">
                  <a:pos x="1748" y="843"/>
                </a:cxn>
                <a:cxn ang="0">
                  <a:pos x="1351" y="908"/>
                </a:cxn>
                <a:cxn ang="0">
                  <a:pos x="923" y="968"/>
                </a:cxn>
                <a:cxn ang="0">
                  <a:pos x="521" y="1028"/>
                </a:cxn>
                <a:cxn ang="0">
                  <a:pos x="353" y="1066"/>
                </a:cxn>
                <a:cxn ang="0">
                  <a:pos x="206" y="1104"/>
                </a:cxn>
                <a:cxn ang="0">
                  <a:pos x="92" y="1148"/>
                </a:cxn>
                <a:cxn ang="0">
                  <a:pos x="22" y="1202"/>
                </a:cxn>
                <a:cxn ang="0">
                  <a:pos x="0" y="1262"/>
                </a:cxn>
                <a:cxn ang="0">
                  <a:pos x="27" y="1327"/>
                </a:cxn>
                <a:cxn ang="0">
                  <a:pos x="98" y="1382"/>
                </a:cxn>
                <a:cxn ang="0">
                  <a:pos x="196" y="1425"/>
                </a:cxn>
                <a:cxn ang="0">
                  <a:pos x="326" y="1469"/>
                </a:cxn>
                <a:cxn ang="0">
                  <a:pos x="217" y="1414"/>
                </a:cxn>
                <a:cxn ang="0">
                  <a:pos x="147" y="1360"/>
                </a:cxn>
                <a:cxn ang="0">
                  <a:pos x="120" y="1306"/>
                </a:cxn>
                <a:cxn ang="0">
                  <a:pos x="141" y="1257"/>
                </a:cxn>
                <a:cxn ang="0">
                  <a:pos x="212" y="1208"/>
                </a:cxn>
                <a:cxn ang="0">
                  <a:pos x="342" y="1164"/>
                </a:cxn>
                <a:cxn ang="0">
                  <a:pos x="527" y="1121"/>
                </a:cxn>
                <a:cxn ang="0">
                  <a:pos x="771" y="1088"/>
                </a:cxn>
              </a:cxnLst>
              <a:rect l="0" t="0" r="r" b="b"/>
              <a:pathLst>
                <a:path w="2296" h="1469">
                  <a:moveTo>
                    <a:pt x="771" y="1088"/>
                  </a:moveTo>
                  <a:lnTo>
                    <a:pt x="982" y="1061"/>
                  </a:lnTo>
                  <a:lnTo>
                    <a:pt x="1178" y="1034"/>
                  </a:lnTo>
                  <a:lnTo>
                    <a:pt x="1357" y="1012"/>
                  </a:lnTo>
                  <a:lnTo>
                    <a:pt x="1520" y="985"/>
                  </a:lnTo>
                  <a:lnTo>
                    <a:pt x="1666" y="957"/>
                  </a:lnTo>
                  <a:lnTo>
                    <a:pt x="1796" y="930"/>
                  </a:lnTo>
                  <a:lnTo>
                    <a:pt x="1916" y="897"/>
                  </a:lnTo>
                  <a:lnTo>
                    <a:pt x="2013" y="870"/>
                  </a:lnTo>
                  <a:lnTo>
                    <a:pt x="2100" y="832"/>
                  </a:lnTo>
                  <a:lnTo>
                    <a:pt x="2171" y="800"/>
                  </a:lnTo>
                  <a:lnTo>
                    <a:pt x="2220" y="756"/>
                  </a:lnTo>
                  <a:lnTo>
                    <a:pt x="2263" y="712"/>
                  </a:lnTo>
                  <a:lnTo>
                    <a:pt x="2285" y="669"/>
                  </a:lnTo>
                  <a:lnTo>
                    <a:pt x="2296" y="614"/>
                  </a:lnTo>
                  <a:lnTo>
                    <a:pt x="2290" y="560"/>
                  </a:lnTo>
                  <a:lnTo>
                    <a:pt x="2269" y="500"/>
                  </a:lnTo>
                  <a:lnTo>
                    <a:pt x="2241" y="457"/>
                  </a:lnTo>
                  <a:lnTo>
                    <a:pt x="2198" y="408"/>
                  </a:lnTo>
                  <a:lnTo>
                    <a:pt x="2144" y="364"/>
                  </a:lnTo>
                  <a:lnTo>
                    <a:pt x="2079" y="321"/>
                  </a:lnTo>
                  <a:lnTo>
                    <a:pt x="2008" y="277"/>
                  </a:lnTo>
                  <a:lnTo>
                    <a:pt x="1927" y="234"/>
                  </a:lnTo>
                  <a:lnTo>
                    <a:pt x="1769" y="157"/>
                  </a:lnTo>
                  <a:lnTo>
                    <a:pt x="1688" y="125"/>
                  </a:lnTo>
                  <a:lnTo>
                    <a:pt x="1612" y="92"/>
                  </a:lnTo>
                  <a:lnTo>
                    <a:pt x="1536" y="65"/>
                  </a:lnTo>
                  <a:lnTo>
                    <a:pt x="1476" y="43"/>
                  </a:lnTo>
                  <a:lnTo>
                    <a:pt x="1422" y="27"/>
                  </a:lnTo>
                  <a:lnTo>
                    <a:pt x="1384" y="10"/>
                  </a:lnTo>
                  <a:lnTo>
                    <a:pt x="1357" y="5"/>
                  </a:lnTo>
                  <a:lnTo>
                    <a:pt x="1346" y="0"/>
                  </a:lnTo>
                  <a:lnTo>
                    <a:pt x="1498" y="54"/>
                  </a:lnTo>
                  <a:lnTo>
                    <a:pt x="1655" y="119"/>
                  </a:lnTo>
                  <a:lnTo>
                    <a:pt x="1807" y="185"/>
                  </a:lnTo>
                  <a:lnTo>
                    <a:pt x="1948" y="255"/>
                  </a:lnTo>
                  <a:lnTo>
                    <a:pt x="2013" y="288"/>
                  </a:lnTo>
                  <a:lnTo>
                    <a:pt x="2068" y="326"/>
                  </a:lnTo>
                  <a:lnTo>
                    <a:pt x="2122" y="364"/>
                  </a:lnTo>
                  <a:lnTo>
                    <a:pt x="2171" y="402"/>
                  </a:lnTo>
                  <a:lnTo>
                    <a:pt x="2209" y="440"/>
                  </a:lnTo>
                  <a:lnTo>
                    <a:pt x="2236" y="478"/>
                  </a:lnTo>
                  <a:lnTo>
                    <a:pt x="2252" y="522"/>
                  </a:lnTo>
                  <a:lnTo>
                    <a:pt x="2263" y="560"/>
                  </a:lnTo>
                  <a:lnTo>
                    <a:pt x="2258" y="598"/>
                  </a:lnTo>
                  <a:lnTo>
                    <a:pt x="2241" y="636"/>
                  </a:lnTo>
                  <a:lnTo>
                    <a:pt x="2214" y="669"/>
                  </a:lnTo>
                  <a:lnTo>
                    <a:pt x="2171" y="702"/>
                  </a:lnTo>
                  <a:lnTo>
                    <a:pt x="2122" y="729"/>
                  </a:lnTo>
                  <a:lnTo>
                    <a:pt x="2062" y="756"/>
                  </a:lnTo>
                  <a:lnTo>
                    <a:pt x="1997" y="778"/>
                  </a:lnTo>
                  <a:lnTo>
                    <a:pt x="1921" y="800"/>
                  </a:lnTo>
                  <a:lnTo>
                    <a:pt x="1834" y="821"/>
                  </a:lnTo>
                  <a:lnTo>
                    <a:pt x="1748" y="843"/>
                  </a:lnTo>
                  <a:lnTo>
                    <a:pt x="1552" y="876"/>
                  </a:lnTo>
                  <a:lnTo>
                    <a:pt x="1351" y="908"/>
                  </a:lnTo>
                  <a:lnTo>
                    <a:pt x="1134" y="941"/>
                  </a:lnTo>
                  <a:lnTo>
                    <a:pt x="923" y="968"/>
                  </a:lnTo>
                  <a:lnTo>
                    <a:pt x="716" y="995"/>
                  </a:lnTo>
                  <a:lnTo>
                    <a:pt x="521" y="1028"/>
                  </a:lnTo>
                  <a:lnTo>
                    <a:pt x="434" y="1044"/>
                  </a:lnTo>
                  <a:lnTo>
                    <a:pt x="353" y="1066"/>
                  </a:lnTo>
                  <a:lnTo>
                    <a:pt x="277" y="1082"/>
                  </a:lnTo>
                  <a:lnTo>
                    <a:pt x="206" y="1104"/>
                  </a:lnTo>
                  <a:lnTo>
                    <a:pt x="147" y="1126"/>
                  </a:lnTo>
                  <a:lnTo>
                    <a:pt x="92" y="1148"/>
                  </a:lnTo>
                  <a:lnTo>
                    <a:pt x="54" y="1175"/>
                  </a:lnTo>
                  <a:lnTo>
                    <a:pt x="22" y="1202"/>
                  </a:lnTo>
                  <a:lnTo>
                    <a:pt x="6" y="1229"/>
                  </a:lnTo>
                  <a:lnTo>
                    <a:pt x="0" y="1262"/>
                  </a:lnTo>
                  <a:lnTo>
                    <a:pt x="11" y="1295"/>
                  </a:lnTo>
                  <a:lnTo>
                    <a:pt x="27" y="1327"/>
                  </a:lnTo>
                  <a:lnTo>
                    <a:pt x="54" y="1355"/>
                  </a:lnTo>
                  <a:lnTo>
                    <a:pt x="98" y="1382"/>
                  </a:lnTo>
                  <a:lnTo>
                    <a:pt x="141" y="1404"/>
                  </a:lnTo>
                  <a:lnTo>
                    <a:pt x="196" y="1425"/>
                  </a:lnTo>
                  <a:lnTo>
                    <a:pt x="261" y="1447"/>
                  </a:lnTo>
                  <a:lnTo>
                    <a:pt x="326" y="1469"/>
                  </a:lnTo>
                  <a:lnTo>
                    <a:pt x="266" y="1442"/>
                  </a:lnTo>
                  <a:lnTo>
                    <a:pt x="217" y="1414"/>
                  </a:lnTo>
                  <a:lnTo>
                    <a:pt x="174" y="1387"/>
                  </a:lnTo>
                  <a:lnTo>
                    <a:pt x="147" y="1360"/>
                  </a:lnTo>
                  <a:lnTo>
                    <a:pt x="125" y="1333"/>
                  </a:lnTo>
                  <a:lnTo>
                    <a:pt x="120" y="1306"/>
                  </a:lnTo>
                  <a:lnTo>
                    <a:pt x="125" y="1278"/>
                  </a:lnTo>
                  <a:lnTo>
                    <a:pt x="141" y="1257"/>
                  </a:lnTo>
                  <a:lnTo>
                    <a:pt x="174" y="1229"/>
                  </a:lnTo>
                  <a:lnTo>
                    <a:pt x="212" y="1208"/>
                  </a:lnTo>
                  <a:lnTo>
                    <a:pt x="272" y="1186"/>
                  </a:lnTo>
                  <a:lnTo>
                    <a:pt x="342" y="1164"/>
                  </a:lnTo>
                  <a:lnTo>
                    <a:pt x="423" y="1142"/>
                  </a:lnTo>
                  <a:lnTo>
                    <a:pt x="527" y="1121"/>
                  </a:lnTo>
                  <a:lnTo>
                    <a:pt x="641" y="1104"/>
                  </a:lnTo>
                  <a:lnTo>
                    <a:pt x="771" y="1088"/>
                  </a:lnTo>
                  <a:lnTo>
                    <a:pt x="771" y="108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9100" name="Freeform 12"/>
            <p:cNvSpPr>
              <a:spLocks/>
            </p:cNvSpPr>
            <p:nvPr/>
          </p:nvSpPr>
          <p:spPr bwMode="hidden">
            <a:xfrm>
              <a:off x="0" y="0"/>
              <a:ext cx="5758" cy="177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906"/>
                </a:cxn>
                <a:cxn ang="0">
                  <a:pos x="5740" y="1906"/>
                </a:cxn>
                <a:cxn ang="0">
                  <a:pos x="5740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0" h="1906">
                  <a:moveTo>
                    <a:pt x="0" y="0"/>
                  </a:moveTo>
                  <a:lnTo>
                    <a:pt x="0" y="1906"/>
                  </a:lnTo>
                  <a:lnTo>
                    <a:pt x="5740" y="1906"/>
                  </a:lnTo>
                  <a:lnTo>
                    <a:pt x="5740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89101" name="Rectangle 13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89102" name="Rectangle 1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kumimoji="0" sz="1200"/>
            </a:lvl1pPr>
          </a:lstStyle>
          <a:p>
            <a:endParaRPr lang="ru-RU"/>
          </a:p>
        </p:txBody>
      </p:sp>
      <p:sp>
        <p:nvSpPr>
          <p:cNvPr id="89103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89104" name="Rectangle 16"/>
          <p:cNvSpPr>
            <a:spLocks noChangeArrowheads="1"/>
          </p:cNvSpPr>
          <p:nvPr/>
        </p:nvSpPr>
        <p:spPr bwMode="auto">
          <a:xfrm>
            <a:off x="3124201" y="6248400"/>
            <a:ext cx="31765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/>
            <a:endParaRPr kumimoji="0" lang="ru-RU" sz="2000" b="1">
              <a:solidFill>
                <a:srgbClr val="FF0066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Monotype Corsiva" pitchFamily="66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46" r:id="rId1"/>
    <p:sldLayoutId id="2147483747" r:id="rId2"/>
    <p:sldLayoutId id="2147483748" r:id="rId3"/>
    <p:sldLayoutId id="2147483749" r:id="rId4"/>
    <p:sldLayoutId id="2147483750" r:id="rId5"/>
    <p:sldLayoutId id="2147483751" r:id="rId6"/>
    <p:sldLayoutId id="2147483752" r:id="rId7"/>
    <p:sldLayoutId id="2147483753" r:id="rId8"/>
    <p:sldLayoutId id="2147483754" r:id="rId9"/>
    <p:sldLayoutId id="2147483755" r:id="rId10"/>
    <p:sldLayoutId id="2147483756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Garamond" pitchFamily="18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70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70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C7DC05-1C55-4A18-B618-BC8F9A643FDF}" type="datetimeFigureOut">
              <a:rPr lang="ru-RU" smtClean="0"/>
              <a:pPr/>
              <a:t>27.02.2012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grpSp>
        <p:nvGrpSpPr>
          <p:cNvPr id="7" name="Group 32"/>
          <p:cNvGrpSpPr/>
          <p:nvPr/>
        </p:nvGrpSpPr>
        <p:grpSpPr>
          <a:xfrm>
            <a:off x="0" y="0"/>
            <a:ext cx="9144001" cy="6858000"/>
            <a:chOff x="0" y="0"/>
            <a:chExt cx="9144001" cy="6858000"/>
          </a:xfrm>
        </p:grpSpPr>
        <p:sp>
          <p:nvSpPr>
            <p:cNvPr id="8" name="Rectangle 7"/>
            <p:cNvSpPr/>
            <p:nvPr userDrawn="1"/>
          </p:nvSpPr>
          <p:spPr>
            <a:xfrm>
              <a:off x="0" y="0"/>
              <a:ext cx="9144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Freeform 9"/>
            <p:cNvSpPr>
              <a:spLocks/>
            </p:cNvSpPr>
            <p:nvPr userDrawn="1"/>
          </p:nvSpPr>
          <p:spPr bwMode="auto">
            <a:xfrm>
              <a:off x="7543800" y="0"/>
              <a:ext cx="1600201" cy="22098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432" y="0"/>
                </a:cxn>
                <a:cxn ang="0">
                  <a:pos x="1432" y="3492"/>
                </a:cxn>
                <a:cxn ang="0">
                  <a:pos x="1419" y="3252"/>
                </a:cxn>
                <a:cxn ang="0">
                  <a:pos x="1406" y="3024"/>
                </a:cxn>
                <a:cxn ang="0">
                  <a:pos x="1393" y="2807"/>
                </a:cxn>
                <a:cxn ang="0">
                  <a:pos x="1379" y="2601"/>
                </a:cxn>
                <a:cxn ang="0">
                  <a:pos x="1364" y="2407"/>
                </a:cxn>
                <a:cxn ang="0">
                  <a:pos x="1348" y="2222"/>
                </a:cxn>
                <a:cxn ang="0">
                  <a:pos x="1330" y="2047"/>
                </a:cxn>
                <a:cxn ang="0">
                  <a:pos x="1311" y="1881"/>
                </a:cxn>
                <a:cxn ang="0">
                  <a:pos x="1291" y="1726"/>
                </a:cxn>
                <a:cxn ang="0">
                  <a:pos x="1268" y="1580"/>
                </a:cxn>
                <a:cxn ang="0">
                  <a:pos x="1245" y="1442"/>
                </a:cxn>
                <a:cxn ang="0">
                  <a:pos x="1218" y="1313"/>
                </a:cxn>
                <a:cxn ang="0">
                  <a:pos x="1190" y="1192"/>
                </a:cxn>
                <a:cxn ang="0">
                  <a:pos x="1158" y="1078"/>
                </a:cxn>
                <a:cxn ang="0">
                  <a:pos x="1125" y="973"/>
                </a:cxn>
                <a:cxn ang="0">
                  <a:pos x="1089" y="873"/>
                </a:cxn>
                <a:cxn ang="0">
                  <a:pos x="1049" y="781"/>
                </a:cxn>
                <a:cxn ang="0">
                  <a:pos x="1007" y="696"/>
                </a:cxn>
                <a:cxn ang="0">
                  <a:pos x="962" y="617"/>
                </a:cxn>
                <a:cxn ang="0">
                  <a:pos x="913" y="544"/>
                </a:cxn>
                <a:cxn ang="0">
                  <a:pos x="860" y="475"/>
                </a:cxn>
                <a:cxn ang="0">
                  <a:pos x="804" y="413"/>
                </a:cxn>
                <a:cxn ang="0">
                  <a:pos x="744" y="354"/>
                </a:cxn>
                <a:cxn ang="0">
                  <a:pos x="680" y="301"/>
                </a:cxn>
                <a:cxn ang="0">
                  <a:pos x="611" y="252"/>
                </a:cxn>
                <a:cxn ang="0">
                  <a:pos x="539" y="206"/>
                </a:cxn>
                <a:cxn ang="0">
                  <a:pos x="461" y="165"/>
                </a:cxn>
                <a:cxn ang="0">
                  <a:pos x="379" y="128"/>
                </a:cxn>
                <a:cxn ang="0">
                  <a:pos x="292" y="92"/>
                </a:cxn>
                <a:cxn ang="0">
                  <a:pos x="200" y="59"/>
                </a:cxn>
                <a:cxn ang="0">
                  <a:pos x="103" y="28"/>
                </a:cxn>
                <a:cxn ang="0">
                  <a:pos x="0" y="0"/>
                </a:cxn>
              </a:cxnLst>
              <a:rect l="0" t="0" r="r" b="b"/>
              <a:pathLst>
                <a:path w="1432" h="3492">
                  <a:moveTo>
                    <a:pt x="0" y="0"/>
                  </a:moveTo>
                  <a:lnTo>
                    <a:pt x="1432" y="0"/>
                  </a:lnTo>
                  <a:lnTo>
                    <a:pt x="1432" y="3492"/>
                  </a:lnTo>
                  <a:lnTo>
                    <a:pt x="1419" y="3252"/>
                  </a:lnTo>
                  <a:lnTo>
                    <a:pt x="1406" y="3024"/>
                  </a:lnTo>
                  <a:lnTo>
                    <a:pt x="1393" y="2807"/>
                  </a:lnTo>
                  <a:lnTo>
                    <a:pt x="1379" y="2601"/>
                  </a:lnTo>
                  <a:lnTo>
                    <a:pt x="1364" y="2407"/>
                  </a:lnTo>
                  <a:lnTo>
                    <a:pt x="1348" y="2222"/>
                  </a:lnTo>
                  <a:lnTo>
                    <a:pt x="1330" y="2047"/>
                  </a:lnTo>
                  <a:lnTo>
                    <a:pt x="1311" y="1881"/>
                  </a:lnTo>
                  <a:lnTo>
                    <a:pt x="1291" y="1726"/>
                  </a:lnTo>
                  <a:lnTo>
                    <a:pt x="1268" y="1580"/>
                  </a:lnTo>
                  <a:lnTo>
                    <a:pt x="1245" y="1442"/>
                  </a:lnTo>
                  <a:lnTo>
                    <a:pt x="1218" y="1313"/>
                  </a:lnTo>
                  <a:lnTo>
                    <a:pt x="1190" y="1192"/>
                  </a:lnTo>
                  <a:lnTo>
                    <a:pt x="1158" y="1078"/>
                  </a:lnTo>
                  <a:lnTo>
                    <a:pt x="1125" y="973"/>
                  </a:lnTo>
                  <a:lnTo>
                    <a:pt x="1089" y="873"/>
                  </a:lnTo>
                  <a:lnTo>
                    <a:pt x="1049" y="781"/>
                  </a:lnTo>
                  <a:lnTo>
                    <a:pt x="1007" y="696"/>
                  </a:lnTo>
                  <a:lnTo>
                    <a:pt x="962" y="617"/>
                  </a:lnTo>
                  <a:lnTo>
                    <a:pt x="913" y="544"/>
                  </a:lnTo>
                  <a:lnTo>
                    <a:pt x="860" y="475"/>
                  </a:lnTo>
                  <a:lnTo>
                    <a:pt x="804" y="413"/>
                  </a:lnTo>
                  <a:lnTo>
                    <a:pt x="744" y="354"/>
                  </a:lnTo>
                  <a:lnTo>
                    <a:pt x="680" y="301"/>
                  </a:lnTo>
                  <a:lnTo>
                    <a:pt x="611" y="252"/>
                  </a:lnTo>
                  <a:lnTo>
                    <a:pt x="539" y="206"/>
                  </a:lnTo>
                  <a:lnTo>
                    <a:pt x="461" y="165"/>
                  </a:lnTo>
                  <a:lnTo>
                    <a:pt x="379" y="128"/>
                  </a:lnTo>
                  <a:lnTo>
                    <a:pt x="292" y="92"/>
                  </a:lnTo>
                  <a:lnTo>
                    <a:pt x="200" y="59"/>
                  </a:lnTo>
                  <a:lnTo>
                    <a:pt x="103" y="2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/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0"/>
            <p:cNvSpPr>
              <a:spLocks/>
            </p:cNvSpPr>
            <p:nvPr userDrawn="1"/>
          </p:nvSpPr>
          <p:spPr bwMode="auto">
            <a:xfrm>
              <a:off x="3733800" y="5715000"/>
              <a:ext cx="5029200" cy="762000"/>
            </a:xfrm>
            <a:custGeom>
              <a:avLst/>
              <a:gdLst/>
              <a:ahLst/>
              <a:cxnLst>
                <a:cxn ang="0">
                  <a:pos x="17264" y="180"/>
                </a:cxn>
                <a:cxn ang="0">
                  <a:pos x="16706" y="689"/>
                </a:cxn>
                <a:cxn ang="0">
                  <a:pos x="15959" y="1141"/>
                </a:cxn>
                <a:cxn ang="0">
                  <a:pos x="15050" y="1535"/>
                </a:cxn>
                <a:cxn ang="0">
                  <a:pos x="14003" y="1871"/>
                </a:cxn>
                <a:cxn ang="0">
                  <a:pos x="12844" y="2151"/>
                </a:cxn>
                <a:cxn ang="0">
                  <a:pos x="11599" y="2374"/>
                </a:cxn>
                <a:cxn ang="0">
                  <a:pos x="10294" y="2540"/>
                </a:cxn>
                <a:cxn ang="0">
                  <a:pos x="8951" y="2649"/>
                </a:cxn>
                <a:cxn ang="0">
                  <a:pos x="7599" y="2704"/>
                </a:cxn>
                <a:cxn ang="0">
                  <a:pos x="6264" y="2702"/>
                </a:cxn>
                <a:cxn ang="0">
                  <a:pos x="4968" y="2645"/>
                </a:cxn>
                <a:cxn ang="0">
                  <a:pos x="3740" y="2534"/>
                </a:cxn>
                <a:cxn ang="0">
                  <a:pos x="2603" y="2367"/>
                </a:cxn>
                <a:cxn ang="0">
                  <a:pos x="1584" y="2147"/>
                </a:cxn>
                <a:cxn ang="0">
                  <a:pos x="708" y="1871"/>
                </a:cxn>
                <a:cxn ang="0">
                  <a:pos x="0" y="1543"/>
                </a:cxn>
                <a:cxn ang="0">
                  <a:pos x="341" y="1635"/>
                </a:cxn>
                <a:cxn ang="0">
                  <a:pos x="1155" y="1920"/>
                </a:cxn>
                <a:cxn ang="0">
                  <a:pos x="2121" y="2151"/>
                </a:cxn>
                <a:cxn ang="0">
                  <a:pos x="3215" y="2331"/>
                </a:cxn>
                <a:cxn ang="0">
                  <a:pos x="4413" y="2457"/>
                </a:cxn>
                <a:cxn ang="0">
                  <a:pos x="5686" y="2531"/>
                </a:cxn>
                <a:cxn ang="0">
                  <a:pos x="7011" y="2550"/>
                </a:cxn>
                <a:cxn ang="0">
                  <a:pos x="8361" y="2515"/>
                </a:cxn>
                <a:cxn ang="0">
                  <a:pos x="9712" y="2426"/>
                </a:cxn>
                <a:cxn ang="0">
                  <a:pos x="11037" y="2283"/>
                </a:cxn>
                <a:cxn ang="0">
                  <a:pos x="12311" y="2084"/>
                </a:cxn>
                <a:cxn ang="0">
                  <a:pos x="13509" y="1831"/>
                </a:cxn>
                <a:cxn ang="0">
                  <a:pos x="14604" y="1522"/>
                </a:cxn>
                <a:cxn ang="0">
                  <a:pos x="15571" y="1158"/>
                </a:cxn>
                <a:cxn ang="0">
                  <a:pos x="16386" y="737"/>
                </a:cxn>
                <a:cxn ang="0">
                  <a:pos x="17021" y="260"/>
                </a:cxn>
              </a:cxnLst>
              <a:rect l="0" t="0" r="r" b="b"/>
              <a:pathLst>
                <a:path w="17264" h="2710">
                  <a:moveTo>
                    <a:pt x="17264" y="0"/>
                  </a:moveTo>
                  <a:lnTo>
                    <a:pt x="17264" y="180"/>
                  </a:lnTo>
                  <a:lnTo>
                    <a:pt x="17010" y="442"/>
                  </a:lnTo>
                  <a:lnTo>
                    <a:pt x="16706" y="689"/>
                  </a:lnTo>
                  <a:lnTo>
                    <a:pt x="16354" y="923"/>
                  </a:lnTo>
                  <a:lnTo>
                    <a:pt x="15959" y="1141"/>
                  </a:lnTo>
                  <a:lnTo>
                    <a:pt x="15524" y="1345"/>
                  </a:lnTo>
                  <a:lnTo>
                    <a:pt x="15050" y="1535"/>
                  </a:lnTo>
                  <a:lnTo>
                    <a:pt x="14543" y="1710"/>
                  </a:lnTo>
                  <a:lnTo>
                    <a:pt x="14003" y="1871"/>
                  </a:lnTo>
                  <a:lnTo>
                    <a:pt x="13437" y="2018"/>
                  </a:lnTo>
                  <a:lnTo>
                    <a:pt x="12844" y="2151"/>
                  </a:lnTo>
                  <a:lnTo>
                    <a:pt x="12232" y="2269"/>
                  </a:lnTo>
                  <a:lnTo>
                    <a:pt x="11599" y="2374"/>
                  </a:lnTo>
                  <a:lnTo>
                    <a:pt x="10952" y="2464"/>
                  </a:lnTo>
                  <a:lnTo>
                    <a:pt x="10294" y="2540"/>
                  </a:lnTo>
                  <a:lnTo>
                    <a:pt x="9625" y="2602"/>
                  </a:lnTo>
                  <a:lnTo>
                    <a:pt x="8951" y="2649"/>
                  </a:lnTo>
                  <a:lnTo>
                    <a:pt x="8275" y="2684"/>
                  </a:lnTo>
                  <a:lnTo>
                    <a:pt x="7599" y="2704"/>
                  </a:lnTo>
                  <a:lnTo>
                    <a:pt x="6928" y="2710"/>
                  </a:lnTo>
                  <a:lnTo>
                    <a:pt x="6264" y="2702"/>
                  </a:lnTo>
                  <a:lnTo>
                    <a:pt x="5609" y="2681"/>
                  </a:lnTo>
                  <a:lnTo>
                    <a:pt x="4968" y="2645"/>
                  </a:lnTo>
                  <a:lnTo>
                    <a:pt x="4344" y="2597"/>
                  </a:lnTo>
                  <a:lnTo>
                    <a:pt x="3740" y="2534"/>
                  </a:lnTo>
                  <a:lnTo>
                    <a:pt x="3158" y="2457"/>
                  </a:lnTo>
                  <a:lnTo>
                    <a:pt x="2603" y="2367"/>
                  </a:lnTo>
                  <a:lnTo>
                    <a:pt x="2077" y="2264"/>
                  </a:lnTo>
                  <a:lnTo>
                    <a:pt x="1584" y="2147"/>
                  </a:lnTo>
                  <a:lnTo>
                    <a:pt x="1126" y="2016"/>
                  </a:lnTo>
                  <a:lnTo>
                    <a:pt x="708" y="1871"/>
                  </a:lnTo>
                  <a:lnTo>
                    <a:pt x="331" y="1714"/>
                  </a:lnTo>
                  <a:lnTo>
                    <a:pt x="0" y="1543"/>
                  </a:lnTo>
                  <a:lnTo>
                    <a:pt x="0" y="1474"/>
                  </a:lnTo>
                  <a:lnTo>
                    <a:pt x="341" y="1635"/>
                  </a:lnTo>
                  <a:lnTo>
                    <a:pt x="727" y="1784"/>
                  </a:lnTo>
                  <a:lnTo>
                    <a:pt x="1155" y="1920"/>
                  </a:lnTo>
                  <a:lnTo>
                    <a:pt x="1621" y="2042"/>
                  </a:lnTo>
                  <a:lnTo>
                    <a:pt x="2121" y="2151"/>
                  </a:lnTo>
                  <a:lnTo>
                    <a:pt x="2654" y="2249"/>
                  </a:lnTo>
                  <a:lnTo>
                    <a:pt x="3215" y="2331"/>
                  </a:lnTo>
                  <a:lnTo>
                    <a:pt x="3803" y="2401"/>
                  </a:lnTo>
                  <a:lnTo>
                    <a:pt x="4413" y="2457"/>
                  </a:lnTo>
                  <a:lnTo>
                    <a:pt x="5041" y="2500"/>
                  </a:lnTo>
                  <a:lnTo>
                    <a:pt x="5686" y="2531"/>
                  </a:lnTo>
                  <a:lnTo>
                    <a:pt x="6343" y="2547"/>
                  </a:lnTo>
                  <a:lnTo>
                    <a:pt x="7011" y="2550"/>
                  </a:lnTo>
                  <a:lnTo>
                    <a:pt x="7685" y="2539"/>
                  </a:lnTo>
                  <a:lnTo>
                    <a:pt x="8361" y="2515"/>
                  </a:lnTo>
                  <a:lnTo>
                    <a:pt x="9039" y="2478"/>
                  </a:lnTo>
                  <a:lnTo>
                    <a:pt x="9712" y="2426"/>
                  </a:lnTo>
                  <a:lnTo>
                    <a:pt x="10379" y="2361"/>
                  </a:lnTo>
                  <a:lnTo>
                    <a:pt x="11037" y="2283"/>
                  </a:lnTo>
                  <a:lnTo>
                    <a:pt x="11682" y="2190"/>
                  </a:lnTo>
                  <a:lnTo>
                    <a:pt x="12311" y="2084"/>
                  </a:lnTo>
                  <a:lnTo>
                    <a:pt x="12921" y="1964"/>
                  </a:lnTo>
                  <a:lnTo>
                    <a:pt x="13509" y="1831"/>
                  </a:lnTo>
                  <a:lnTo>
                    <a:pt x="14070" y="1683"/>
                  </a:lnTo>
                  <a:lnTo>
                    <a:pt x="14604" y="1522"/>
                  </a:lnTo>
                  <a:lnTo>
                    <a:pt x="15105" y="1347"/>
                  </a:lnTo>
                  <a:lnTo>
                    <a:pt x="15571" y="1158"/>
                  </a:lnTo>
                  <a:lnTo>
                    <a:pt x="15999" y="954"/>
                  </a:lnTo>
                  <a:lnTo>
                    <a:pt x="16386" y="737"/>
                  </a:lnTo>
                  <a:lnTo>
                    <a:pt x="16728" y="506"/>
                  </a:lnTo>
                  <a:lnTo>
                    <a:pt x="17021" y="260"/>
                  </a:lnTo>
                  <a:lnTo>
                    <a:pt x="17264" y="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1">
                    <a:alpha val="0"/>
                  </a:schemeClr>
                </a:gs>
                <a:gs pos="50000">
                  <a:schemeClr val="accent2"/>
                </a:gs>
                <a:gs pos="100000">
                  <a:schemeClr val="bg1">
                    <a:alpha val="0"/>
                  </a:schemeClr>
                </a:gs>
              </a:gsLst>
              <a:lin ang="0" scaled="1"/>
              <a:tileRect/>
            </a:gra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4B1A45-3618-4285-B820-15590A18EA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grpSp>
        <p:nvGrpSpPr>
          <p:cNvPr id="9" name="Group 11"/>
          <p:cNvGrpSpPr/>
          <p:nvPr/>
        </p:nvGrpSpPr>
        <p:grpSpPr>
          <a:xfrm>
            <a:off x="0" y="2855091"/>
            <a:ext cx="3581400" cy="4002909"/>
            <a:chOff x="0" y="2533588"/>
            <a:chExt cx="8022336" cy="8966516"/>
          </a:xfrm>
        </p:grpSpPr>
        <p:sp>
          <p:nvSpPr>
            <p:cNvPr id="13" name="Freeform 7"/>
            <p:cNvSpPr>
              <a:spLocks/>
            </p:cNvSpPr>
            <p:nvPr userDrawn="1"/>
          </p:nvSpPr>
          <p:spPr bwMode="auto">
            <a:xfrm>
              <a:off x="0" y="2533588"/>
              <a:ext cx="4127500" cy="251459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4" y="18"/>
                </a:cxn>
                <a:cxn ang="0">
                  <a:pos x="246" y="40"/>
                </a:cxn>
                <a:cxn ang="0">
                  <a:pos x="365" y="64"/>
                </a:cxn>
                <a:cxn ang="0">
                  <a:pos x="596" y="127"/>
                </a:cxn>
                <a:cxn ang="0">
                  <a:pos x="815" y="200"/>
                </a:cxn>
                <a:cxn ang="0">
                  <a:pos x="1025" y="286"/>
                </a:cxn>
                <a:cxn ang="0">
                  <a:pos x="1223" y="380"/>
                </a:cxn>
                <a:cxn ang="0">
                  <a:pos x="1411" y="482"/>
                </a:cxn>
                <a:cxn ang="0">
                  <a:pos x="1588" y="591"/>
                </a:cxn>
                <a:cxn ang="0">
                  <a:pos x="1753" y="707"/>
                </a:cxn>
                <a:cxn ang="0">
                  <a:pos x="1907" y="824"/>
                </a:cxn>
                <a:cxn ang="0">
                  <a:pos x="2047" y="946"/>
                </a:cxn>
                <a:cxn ang="0">
                  <a:pos x="2177" y="1066"/>
                </a:cxn>
                <a:cxn ang="0">
                  <a:pos x="2293" y="1189"/>
                </a:cxn>
                <a:cxn ang="0">
                  <a:pos x="2397" y="1308"/>
                </a:cxn>
                <a:cxn ang="0">
                  <a:pos x="2488" y="1423"/>
                </a:cxn>
                <a:cxn ang="0">
                  <a:pos x="2565" y="1534"/>
                </a:cxn>
                <a:cxn ang="0">
                  <a:pos x="2600" y="1587"/>
                </a:cxn>
                <a:cxn ang="0">
                  <a:pos x="2535" y="1522"/>
                </a:cxn>
                <a:cxn ang="0">
                  <a:pos x="2455" y="1451"/>
                </a:cxn>
                <a:cxn ang="0">
                  <a:pos x="2359" y="1375"/>
                </a:cxn>
                <a:cxn ang="0">
                  <a:pos x="2247" y="1294"/>
                </a:cxn>
                <a:cxn ang="0">
                  <a:pos x="2119" y="1215"/>
                </a:cxn>
                <a:cxn ang="0">
                  <a:pos x="1981" y="1134"/>
                </a:cxn>
                <a:cxn ang="0">
                  <a:pos x="1827" y="1058"/>
                </a:cxn>
                <a:cxn ang="0">
                  <a:pos x="1662" y="986"/>
                </a:cxn>
                <a:cxn ang="0">
                  <a:pos x="1486" y="921"/>
                </a:cxn>
                <a:cxn ang="0">
                  <a:pos x="1299" y="865"/>
                </a:cxn>
                <a:cxn ang="0">
                  <a:pos x="1103" y="819"/>
                </a:cxn>
                <a:cxn ang="0">
                  <a:pos x="896" y="787"/>
                </a:cxn>
                <a:cxn ang="0">
                  <a:pos x="791" y="776"/>
                </a:cxn>
                <a:cxn ang="0">
                  <a:pos x="683" y="769"/>
                </a:cxn>
                <a:cxn ang="0">
                  <a:pos x="573" y="768"/>
                </a:cxn>
                <a:cxn ang="0">
                  <a:pos x="462" y="769"/>
                </a:cxn>
                <a:cxn ang="0">
                  <a:pos x="348" y="776"/>
                </a:cxn>
                <a:cxn ang="0">
                  <a:pos x="234" y="787"/>
                </a:cxn>
                <a:cxn ang="0">
                  <a:pos x="117" y="806"/>
                </a:cxn>
                <a:cxn ang="0">
                  <a:pos x="0" y="827"/>
                </a:cxn>
                <a:cxn ang="0">
                  <a:pos x="0" y="0"/>
                </a:cxn>
              </a:cxnLst>
              <a:rect l="0" t="0" r="r" b="b"/>
              <a:pathLst>
                <a:path w="2600" h="1587">
                  <a:moveTo>
                    <a:pt x="0" y="0"/>
                  </a:moveTo>
                  <a:lnTo>
                    <a:pt x="0" y="0"/>
                  </a:lnTo>
                  <a:lnTo>
                    <a:pt x="63" y="8"/>
                  </a:lnTo>
                  <a:lnTo>
                    <a:pt x="124" y="18"/>
                  </a:lnTo>
                  <a:lnTo>
                    <a:pt x="185" y="28"/>
                  </a:lnTo>
                  <a:lnTo>
                    <a:pt x="246" y="40"/>
                  </a:lnTo>
                  <a:lnTo>
                    <a:pt x="305" y="53"/>
                  </a:lnTo>
                  <a:lnTo>
                    <a:pt x="365" y="64"/>
                  </a:lnTo>
                  <a:lnTo>
                    <a:pt x="480" y="94"/>
                  </a:lnTo>
                  <a:lnTo>
                    <a:pt x="596" y="127"/>
                  </a:lnTo>
                  <a:lnTo>
                    <a:pt x="706" y="162"/>
                  </a:lnTo>
                  <a:lnTo>
                    <a:pt x="815" y="200"/>
                  </a:lnTo>
                  <a:lnTo>
                    <a:pt x="921" y="241"/>
                  </a:lnTo>
                  <a:lnTo>
                    <a:pt x="1025" y="286"/>
                  </a:lnTo>
                  <a:lnTo>
                    <a:pt x="1126" y="330"/>
                  </a:lnTo>
                  <a:lnTo>
                    <a:pt x="1223" y="380"/>
                  </a:lnTo>
                  <a:lnTo>
                    <a:pt x="1319" y="429"/>
                  </a:lnTo>
                  <a:lnTo>
                    <a:pt x="1411" y="482"/>
                  </a:lnTo>
                  <a:lnTo>
                    <a:pt x="1502" y="537"/>
                  </a:lnTo>
                  <a:lnTo>
                    <a:pt x="1588" y="591"/>
                  </a:lnTo>
                  <a:lnTo>
                    <a:pt x="1672" y="649"/>
                  </a:lnTo>
                  <a:lnTo>
                    <a:pt x="1753" y="707"/>
                  </a:lnTo>
                  <a:lnTo>
                    <a:pt x="1831" y="764"/>
                  </a:lnTo>
                  <a:lnTo>
                    <a:pt x="1907" y="824"/>
                  </a:lnTo>
                  <a:lnTo>
                    <a:pt x="1979" y="885"/>
                  </a:lnTo>
                  <a:lnTo>
                    <a:pt x="2047" y="946"/>
                  </a:lnTo>
                  <a:lnTo>
                    <a:pt x="2113" y="1005"/>
                  </a:lnTo>
                  <a:lnTo>
                    <a:pt x="2177" y="1066"/>
                  </a:lnTo>
                  <a:lnTo>
                    <a:pt x="2237" y="1128"/>
                  </a:lnTo>
                  <a:lnTo>
                    <a:pt x="2293" y="1189"/>
                  </a:lnTo>
                  <a:lnTo>
                    <a:pt x="2347" y="1248"/>
                  </a:lnTo>
                  <a:lnTo>
                    <a:pt x="2397" y="1308"/>
                  </a:lnTo>
                  <a:lnTo>
                    <a:pt x="2445" y="1365"/>
                  </a:lnTo>
                  <a:lnTo>
                    <a:pt x="2488" y="1423"/>
                  </a:lnTo>
                  <a:lnTo>
                    <a:pt x="2529" y="1479"/>
                  </a:lnTo>
                  <a:lnTo>
                    <a:pt x="2565" y="1534"/>
                  </a:lnTo>
                  <a:lnTo>
                    <a:pt x="2600" y="1587"/>
                  </a:lnTo>
                  <a:lnTo>
                    <a:pt x="2600" y="1587"/>
                  </a:lnTo>
                  <a:lnTo>
                    <a:pt x="2570" y="1555"/>
                  </a:lnTo>
                  <a:lnTo>
                    <a:pt x="2535" y="1522"/>
                  </a:lnTo>
                  <a:lnTo>
                    <a:pt x="2497" y="1487"/>
                  </a:lnTo>
                  <a:lnTo>
                    <a:pt x="2455" y="1451"/>
                  </a:lnTo>
                  <a:lnTo>
                    <a:pt x="2408" y="1413"/>
                  </a:lnTo>
                  <a:lnTo>
                    <a:pt x="2359" y="1375"/>
                  </a:lnTo>
                  <a:lnTo>
                    <a:pt x="2304" y="1336"/>
                  </a:lnTo>
                  <a:lnTo>
                    <a:pt x="2247" y="1294"/>
                  </a:lnTo>
                  <a:lnTo>
                    <a:pt x="2185" y="1255"/>
                  </a:lnTo>
                  <a:lnTo>
                    <a:pt x="2119" y="1215"/>
                  </a:lnTo>
                  <a:lnTo>
                    <a:pt x="2052" y="1174"/>
                  </a:lnTo>
                  <a:lnTo>
                    <a:pt x="1981" y="1134"/>
                  </a:lnTo>
                  <a:lnTo>
                    <a:pt x="1905" y="1096"/>
                  </a:lnTo>
                  <a:lnTo>
                    <a:pt x="1827" y="1058"/>
                  </a:lnTo>
                  <a:lnTo>
                    <a:pt x="1746" y="1020"/>
                  </a:lnTo>
                  <a:lnTo>
                    <a:pt x="1662" y="986"/>
                  </a:lnTo>
                  <a:lnTo>
                    <a:pt x="1576" y="953"/>
                  </a:lnTo>
                  <a:lnTo>
                    <a:pt x="1486" y="921"/>
                  </a:lnTo>
                  <a:lnTo>
                    <a:pt x="1393" y="891"/>
                  </a:lnTo>
                  <a:lnTo>
                    <a:pt x="1299" y="865"/>
                  </a:lnTo>
                  <a:lnTo>
                    <a:pt x="1202" y="840"/>
                  </a:lnTo>
                  <a:lnTo>
                    <a:pt x="1103" y="819"/>
                  </a:lnTo>
                  <a:lnTo>
                    <a:pt x="1000" y="801"/>
                  </a:lnTo>
                  <a:lnTo>
                    <a:pt x="896" y="787"/>
                  </a:lnTo>
                  <a:lnTo>
                    <a:pt x="843" y="781"/>
                  </a:lnTo>
                  <a:lnTo>
                    <a:pt x="791" y="776"/>
                  </a:lnTo>
                  <a:lnTo>
                    <a:pt x="738" y="773"/>
                  </a:lnTo>
                  <a:lnTo>
                    <a:pt x="683" y="769"/>
                  </a:lnTo>
                  <a:lnTo>
                    <a:pt x="629" y="768"/>
                  </a:lnTo>
                  <a:lnTo>
                    <a:pt x="573" y="768"/>
                  </a:lnTo>
                  <a:lnTo>
                    <a:pt x="518" y="768"/>
                  </a:lnTo>
                  <a:lnTo>
                    <a:pt x="462" y="769"/>
                  </a:lnTo>
                  <a:lnTo>
                    <a:pt x="406" y="773"/>
                  </a:lnTo>
                  <a:lnTo>
                    <a:pt x="348" y="776"/>
                  </a:lnTo>
                  <a:lnTo>
                    <a:pt x="292" y="781"/>
                  </a:lnTo>
                  <a:lnTo>
                    <a:pt x="234" y="787"/>
                  </a:lnTo>
                  <a:lnTo>
                    <a:pt x="177" y="796"/>
                  </a:lnTo>
                  <a:lnTo>
                    <a:pt x="117" y="806"/>
                  </a:lnTo>
                  <a:lnTo>
                    <a:pt x="59" y="816"/>
                  </a:lnTo>
                  <a:lnTo>
                    <a:pt x="0" y="8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8"/>
            <p:cNvSpPr>
              <a:spLocks/>
            </p:cNvSpPr>
            <p:nvPr userDrawn="1"/>
          </p:nvSpPr>
          <p:spPr bwMode="auto">
            <a:xfrm>
              <a:off x="0" y="4980432"/>
              <a:ext cx="3184026" cy="6519672"/>
            </a:xfrm>
            <a:custGeom>
              <a:avLst/>
              <a:gdLst/>
              <a:ahLst/>
              <a:cxnLst>
                <a:cxn ang="0">
                  <a:pos x="0" y="776"/>
                </a:cxn>
                <a:cxn ang="0">
                  <a:pos x="0" y="776"/>
                </a:cxn>
                <a:cxn ang="0">
                  <a:pos x="38" y="703"/>
                </a:cxn>
                <a:cxn ang="0">
                  <a:pos x="78" y="634"/>
                </a:cxn>
                <a:cxn ang="0">
                  <a:pos x="119" y="566"/>
                </a:cxn>
                <a:cxn ang="0">
                  <a:pos x="162" y="502"/>
                </a:cxn>
                <a:cxn ang="0">
                  <a:pos x="208" y="441"/>
                </a:cxn>
                <a:cxn ang="0">
                  <a:pos x="256" y="381"/>
                </a:cxn>
                <a:cxn ang="0">
                  <a:pos x="305" y="327"/>
                </a:cxn>
                <a:cxn ang="0">
                  <a:pos x="330" y="300"/>
                </a:cxn>
                <a:cxn ang="0">
                  <a:pos x="357" y="274"/>
                </a:cxn>
                <a:cxn ang="0">
                  <a:pos x="385" y="249"/>
                </a:cxn>
                <a:cxn ang="0">
                  <a:pos x="411" y="226"/>
                </a:cxn>
                <a:cxn ang="0">
                  <a:pos x="439" y="203"/>
                </a:cxn>
                <a:cxn ang="0">
                  <a:pos x="469" y="182"/>
                </a:cxn>
                <a:cxn ang="0">
                  <a:pos x="497" y="160"/>
                </a:cxn>
                <a:cxn ang="0">
                  <a:pos x="527" y="140"/>
                </a:cxn>
                <a:cxn ang="0">
                  <a:pos x="558" y="122"/>
                </a:cxn>
                <a:cxn ang="0">
                  <a:pos x="588" y="104"/>
                </a:cxn>
                <a:cxn ang="0">
                  <a:pos x="619" y="87"/>
                </a:cxn>
                <a:cxn ang="0">
                  <a:pos x="652" y="71"/>
                </a:cxn>
                <a:cxn ang="0">
                  <a:pos x="685" y="56"/>
                </a:cxn>
                <a:cxn ang="0">
                  <a:pos x="718" y="43"/>
                </a:cxn>
                <a:cxn ang="0">
                  <a:pos x="751" y="31"/>
                </a:cxn>
                <a:cxn ang="0">
                  <a:pos x="786" y="20"/>
                </a:cxn>
                <a:cxn ang="0">
                  <a:pos x="822" y="10"/>
                </a:cxn>
                <a:cxn ang="0">
                  <a:pos x="857" y="0"/>
                </a:cxn>
                <a:cxn ang="0">
                  <a:pos x="857" y="0"/>
                </a:cxn>
                <a:cxn ang="0">
                  <a:pos x="806" y="46"/>
                </a:cxn>
                <a:cxn ang="0">
                  <a:pos x="754" y="94"/>
                </a:cxn>
                <a:cxn ang="0">
                  <a:pos x="706" y="144"/>
                </a:cxn>
                <a:cxn ang="0">
                  <a:pos x="660" y="196"/>
                </a:cxn>
                <a:cxn ang="0">
                  <a:pos x="617" y="249"/>
                </a:cxn>
                <a:cxn ang="0">
                  <a:pos x="576" y="304"/>
                </a:cxn>
                <a:cxn ang="0">
                  <a:pos x="536" y="362"/>
                </a:cxn>
                <a:cxn ang="0">
                  <a:pos x="498" y="419"/>
                </a:cxn>
                <a:cxn ang="0">
                  <a:pos x="462" y="479"/>
                </a:cxn>
                <a:cxn ang="0">
                  <a:pos x="429" y="538"/>
                </a:cxn>
                <a:cxn ang="0">
                  <a:pos x="398" y="601"/>
                </a:cxn>
                <a:cxn ang="0">
                  <a:pos x="368" y="664"/>
                </a:cxn>
                <a:cxn ang="0">
                  <a:pos x="340" y="728"/>
                </a:cxn>
                <a:cxn ang="0">
                  <a:pos x="315" y="792"/>
                </a:cxn>
                <a:cxn ang="0">
                  <a:pos x="291" y="858"/>
                </a:cxn>
                <a:cxn ang="0">
                  <a:pos x="269" y="925"/>
                </a:cxn>
                <a:cxn ang="0">
                  <a:pos x="249" y="992"/>
                </a:cxn>
                <a:cxn ang="0">
                  <a:pos x="229" y="1060"/>
                </a:cxn>
                <a:cxn ang="0">
                  <a:pos x="213" y="1128"/>
                </a:cxn>
                <a:cxn ang="0">
                  <a:pos x="198" y="1197"/>
                </a:cxn>
                <a:cxn ang="0">
                  <a:pos x="185" y="1266"/>
                </a:cxn>
                <a:cxn ang="0">
                  <a:pos x="173" y="1336"/>
                </a:cxn>
                <a:cxn ang="0">
                  <a:pos x="162" y="1405"/>
                </a:cxn>
                <a:cxn ang="0">
                  <a:pos x="154" y="1474"/>
                </a:cxn>
                <a:cxn ang="0">
                  <a:pos x="147" y="1544"/>
                </a:cxn>
                <a:cxn ang="0">
                  <a:pos x="140" y="1613"/>
                </a:cxn>
                <a:cxn ang="0">
                  <a:pos x="137" y="1682"/>
                </a:cxn>
                <a:cxn ang="0">
                  <a:pos x="134" y="1752"/>
                </a:cxn>
                <a:cxn ang="0">
                  <a:pos x="132" y="1821"/>
                </a:cxn>
                <a:cxn ang="0">
                  <a:pos x="132" y="1889"/>
                </a:cxn>
                <a:cxn ang="0">
                  <a:pos x="134" y="1956"/>
                </a:cxn>
                <a:cxn ang="0">
                  <a:pos x="135" y="2024"/>
                </a:cxn>
                <a:cxn ang="0">
                  <a:pos x="0" y="2024"/>
                </a:cxn>
                <a:cxn ang="0">
                  <a:pos x="0" y="776"/>
                </a:cxn>
                <a:cxn ang="0">
                  <a:pos x="0" y="776"/>
                </a:cxn>
              </a:cxnLst>
              <a:rect l="0" t="0" r="r" b="b"/>
              <a:pathLst>
                <a:path w="857" h="2024">
                  <a:moveTo>
                    <a:pt x="0" y="776"/>
                  </a:moveTo>
                  <a:lnTo>
                    <a:pt x="0" y="776"/>
                  </a:lnTo>
                  <a:lnTo>
                    <a:pt x="38" y="703"/>
                  </a:lnTo>
                  <a:lnTo>
                    <a:pt x="78" y="634"/>
                  </a:lnTo>
                  <a:lnTo>
                    <a:pt x="119" y="566"/>
                  </a:lnTo>
                  <a:lnTo>
                    <a:pt x="162" y="502"/>
                  </a:lnTo>
                  <a:lnTo>
                    <a:pt x="208" y="441"/>
                  </a:lnTo>
                  <a:lnTo>
                    <a:pt x="256" y="381"/>
                  </a:lnTo>
                  <a:lnTo>
                    <a:pt x="305" y="327"/>
                  </a:lnTo>
                  <a:lnTo>
                    <a:pt x="330" y="300"/>
                  </a:lnTo>
                  <a:lnTo>
                    <a:pt x="357" y="274"/>
                  </a:lnTo>
                  <a:lnTo>
                    <a:pt x="385" y="249"/>
                  </a:lnTo>
                  <a:lnTo>
                    <a:pt x="411" y="226"/>
                  </a:lnTo>
                  <a:lnTo>
                    <a:pt x="439" y="203"/>
                  </a:lnTo>
                  <a:lnTo>
                    <a:pt x="469" y="182"/>
                  </a:lnTo>
                  <a:lnTo>
                    <a:pt x="497" y="160"/>
                  </a:lnTo>
                  <a:lnTo>
                    <a:pt x="527" y="140"/>
                  </a:lnTo>
                  <a:lnTo>
                    <a:pt x="558" y="122"/>
                  </a:lnTo>
                  <a:lnTo>
                    <a:pt x="588" y="104"/>
                  </a:lnTo>
                  <a:lnTo>
                    <a:pt x="619" y="87"/>
                  </a:lnTo>
                  <a:lnTo>
                    <a:pt x="652" y="71"/>
                  </a:lnTo>
                  <a:lnTo>
                    <a:pt x="685" y="56"/>
                  </a:lnTo>
                  <a:lnTo>
                    <a:pt x="718" y="43"/>
                  </a:lnTo>
                  <a:lnTo>
                    <a:pt x="751" y="31"/>
                  </a:lnTo>
                  <a:lnTo>
                    <a:pt x="786" y="20"/>
                  </a:lnTo>
                  <a:lnTo>
                    <a:pt x="822" y="10"/>
                  </a:lnTo>
                  <a:lnTo>
                    <a:pt x="857" y="0"/>
                  </a:lnTo>
                  <a:lnTo>
                    <a:pt x="857" y="0"/>
                  </a:lnTo>
                  <a:lnTo>
                    <a:pt x="806" y="46"/>
                  </a:lnTo>
                  <a:lnTo>
                    <a:pt x="754" y="94"/>
                  </a:lnTo>
                  <a:lnTo>
                    <a:pt x="706" y="144"/>
                  </a:lnTo>
                  <a:lnTo>
                    <a:pt x="660" y="196"/>
                  </a:lnTo>
                  <a:lnTo>
                    <a:pt x="617" y="249"/>
                  </a:lnTo>
                  <a:lnTo>
                    <a:pt x="576" y="304"/>
                  </a:lnTo>
                  <a:lnTo>
                    <a:pt x="536" y="362"/>
                  </a:lnTo>
                  <a:lnTo>
                    <a:pt x="498" y="419"/>
                  </a:lnTo>
                  <a:lnTo>
                    <a:pt x="462" y="479"/>
                  </a:lnTo>
                  <a:lnTo>
                    <a:pt x="429" y="538"/>
                  </a:lnTo>
                  <a:lnTo>
                    <a:pt x="398" y="601"/>
                  </a:lnTo>
                  <a:lnTo>
                    <a:pt x="368" y="664"/>
                  </a:lnTo>
                  <a:lnTo>
                    <a:pt x="340" y="728"/>
                  </a:lnTo>
                  <a:lnTo>
                    <a:pt x="315" y="792"/>
                  </a:lnTo>
                  <a:lnTo>
                    <a:pt x="291" y="858"/>
                  </a:lnTo>
                  <a:lnTo>
                    <a:pt x="269" y="925"/>
                  </a:lnTo>
                  <a:lnTo>
                    <a:pt x="249" y="992"/>
                  </a:lnTo>
                  <a:lnTo>
                    <a:pt x="229" y="1060"/>
                  </a:lnTo>
                  <a:lnTo>
                    <a:pt x="213" y="1128"/>
                  </a:lnTo>
                  <a:lnTo>
                    <a:pt x="198" y="1197"/>
                  </a:lnTo>
                  <a:lnTo>
                    <a:pt x="185" y="1266"/>
                  </a:lnTo>
                  <a:lnTo>
                    <a:pt x="173" y="1336"/>
                  </a:lnTo>
                  <a:lnTo>
                    <a:pt x="162" y="1405"/>
                  </a:lnTo>
                  <a:lnTo>
                    <a:pt x="154" y="1474"/>
                  </a:lnTo>
                  <a:lnTo>
                    <a:pt x="147" y="1544"/>
                  </a:lnTo>
                  <a:lnTo>
                    <a:pt x="140" y="1613"/>
                  </a:lnTo>
                  <a:lnTo>
                    <a:pt x="137" y="1682"/>
                  </a:lnTo>
                  <a:lnTo>
                    <a:pt x="134" y="1752"/>
                  </a:lnTo>
                  <a:lnTo>
                    <a:pt x="132" y="1821"/>
                  </a:lnTo>
                  <a:lnTo>
                    <a:pt x="132" y="1889"/>
                  </a:lnTo>
                  <a:lnTo>
                    <a:pt x="134" y="1956"/>
                  </a:lnTo>
                  <a:lnTo>
                    <a:pt x="135" y="2024"/>
                  </a:lnTo>
                  <a:lnTo>
                    <a:pt x="0" y="2024"/>
                  </a:lnTo>
                  <a:lnTo>
                    <a:pt x="0" y="776"/>
                  </a:lnTo>
                  <a:lnTo>
                    <a:pt x="0" y="776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  <a:alpha val="4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9"/>
            <p:cNvSpPr>
              <a:spLocks/>
            </p:cNvSpPr>
            <p:nvPr userDrawn="1"/>
          </p:nvSpPr>
          <p:spPr bwMode="auto">
            <a:xfrm>
              <a:off x="0" y="3371787"/>
              <a:ext cx="2895599" cy="2154237"/>
            </a:xfrm>
            <a:custGeom>
              <a:avLst/>
              <a:gdLst/>
              <a:ahLst/>
              <a:cxnLst>
                <a:cxn ang="0">
                  <a:pos x="0" y="118"/>
                </a:cxn>
                <a:cxn ang="0">
                  <a:pos x="165" y="69"/>
                </a:cxn>
                <a:cxn ang="0">
                  <a:pos x="327" y="33"/>
                </a:cxn>
                <a:cxn ang="0">
                  <a:pos x="487" y="11"/>
                </a:cxn>
                <a:cxn ang="0">
                  <a:pos x="645" y="1"/>
                </a:cxn>
                <a:cxn ang="0">
                  <a:pos x="797" y="1"/>
                </a:cxn>
                <a:cxn ang="0">
                  <a:pos x="946" y="13"/>
                </a:cxn>
                <a:cxn ang="0">
                  <a:pos x="1088" y="33"/>
                </a:cxn>
                <a:cxn ang="0">
                  <a:pos x="1225" y="62"/>
                </a:cxn>
                <a:cxn ang="0">
                  <a:pos x="1352" y="97"/>
                </a:cxn>
                <a:cxn ang="0">
                  <a:pos x="1472" y="138"/>
                </a:cxn>
                <a:cxn ang="0">
                  <a:pos x="1585" y="184"/>
                </a:cxn>
                <a:cxn ang="0">
                  <a:pos x="1685" y="236"/>
                </a:cxn>
                <a:cxn ang="0">
                  <a:pos x="1776" y="288"/>
                </a:cxn>
                <a:cxn ang="0">
                  <a:pos x="1854" y="343"/>
                </a:cxn>
                <a:cxn ang="0">
                  <a:pos x="1921" y="399"/>
                </a:cxn>
                <a:cxn ang="0">
                  <a:pos x="1974" y="455"/>
                </a:cxn>
                <a:cxn ang="0">
                  <a:pos x="1920" y="434"/>
                </a:cxn>
                <a:cxn ang="0">
                  <a:pos x="1804" y="394"/>
                </a:cxn>
                <a:cxn ang="0">
                  <a:pos x="1680" y="361"/>
                </a:cxn>
                <a:cxn ang="0">
                  <a:pos x="1548" y="338"/>
                </a:cxn>
                <a:cxn ang="0">
                  <a:pos x="1413" y="323"/>
                </a:cxn>
                <a:cxn ang="0">
                  <a:pos x="1273" y="321"/>
                </a:cxn>
                <a:cxn ang="0">
                  <a:pos x="1132" y="331"/>
                </a:cxn>
                <a:cxn ang="0">
                  <a:pos x="990" y="356"/>
                </a:cxn>
                <a:cxn ang="0">
                  <a:pos x="919" y="374"/>
                </a:cxn>
                <a:cxn ang="0">
                  <a:pos x="850" y="396"/>
                </a:cxn>
                <a:cxn ang="0">
                  <a:pos x="781" y="424"/>
                </a:cxn>
                <a:cxn ang="0">
                  <a:pos x="711" y="455"/>
                </a:cxn>
                <a:cxn ang="0">
                  <a:pos x="645" y="490"/>
                </a:cxn>
                <a:cxn ang="0">
                  <a:pos x="579" y="531"/>
                </a:cxn>
                <a:cxn ang="0">
                  <a:pos x="515" y="577"/>
                </a:cxn>
                <a:cxn ang="0">
                  <a:pos x="452" y="629"/>
                </a:cxn>
                <a:cxn ang="0">
                  <a:pos x="391" y="685"/>
                </a:cxn>
                <a:cxn ang="0">
                  <a:pos x="333" y="747"/>
                </a:cxn>
                <a:cxn ang="0">
                  <a:pos x="277" y="815"/>
                </a:cxn>
                <a:cxn ang="0">
                  <a:pos x="223" y="889"/>
                </a:cxn>
                <a:cxn ang="0">
                  <a:pos x="172" y="970"/>
                </a:cxn>
                <a:cxn ang="0">
                  <a:pos x="124" y="1056"/>
                </a:cxn>
                <a:cxn ang="0">
                  <a:pos x="79" y="1150"/>
                </a:cxn>
                <a:cxn ang="0">
                  <a:pos x="38" y="1249"/>
                </a:cxn>
                <a:cxn ang="0">
                  <a:pos x="0" y="1357"/>
                </a:cxn>
                <a:cxn ang="0">
                  <a:pos x="0" y="118"/>
                </a:cxn>
              </a:cxnLst>
              <a:rect l="0" t="0" r="r" b="b"/>
              <a:pathLst>
                <a:path w="1974" h="1357">
                  <a:moveTo>
                    <a:pt x="0" y="118"/>
                  </a:moveTo>
                  <a:lnTo>
                    <a:pt x="0" y="118"/>
                  </a:lnTo>
                  <a:lnTo>
                    <a:pt x="83" y="92"/>
                  </a:lnTo>
                  <a:lnTo>
                    <a:pt x="165" y="69"/>
                  </a:lnTo>
                  <a:lnTo>
                    <a:pt x="246" y="49"/>
                  </a:lnTo>
                  <a:lnTo>
                    <a:pt x="327" y="33"/>
                  </a:lnTo>
                  <a:lnTo>
                    <a:pt x="408" y="21"/>
                  </a:lnTo>
                  <a:lnTo>
                    <a:pt x="487" y="11"/>
                  </a:lnTo>
                  <a:lnTo>
                    <a:pt x="566" y="5"/>
                  </a:lnTo>
                  <a:lnTo>
                    <a:pt x="645" y="1"/>
                  </a:lnTo>
                  <a:lnTo>
                    <a:pt x="721" y="0"/>
                  </a:lnTo>
                  <a:lnTo>
                    <a:pt x="797" y="1"/>
                  </a:lnTo>
                  <a:lnTo>
                    <a:pt x="873" y="6"/>
                  </a:lnTo>
                  <a:lnTo>
                    <a:pt x="946" y="13"/>
                  </a:lnTo>
                  <a:lnTo>
                    <a:pt x="1018" y="23"/>
                  </a:lnTo>
                  <a:lnTo>
                    <a:pt x="1088" y="33"/>
                  </a:lnTo>
                  <a:lnTo>
                    <a:pt x="1157" y="47"/>
                  </a:lnTo>
                  <a:lnTo>
                    <a:pt x="1225" y="62"/>
                  </a:lnTo>
                  <a:lnTo>
                    <a:pt x="1289" y="79"/>
                  </a:lnTo>
                  <a:lnTo>
                    <a:pt x="1352" y="97"/>
                  </a:lnTo>
                  <a:lnTo>
                    <a:pt x="1413" y="117"/>
                  </a:lnTo>
                  <a:lnTo>
                    <a:pt x="1472" y="138"/>
                  </a:lnTo>
                  <a:lnTo>
                    <a:pt x="1530" y="161"/>
                  </a:lnTo>
                  <a:lnTo>
                    <a:pt x="1585" y="184"/>
                  </a:lnTo>
                  <a:lnTo>
                    <a:pt x="1636" y="209"/>
                  </a:lnTo>
                  <a:lnTo>
                    <a:pt x="1685" y="236"/>
                  </a:lnTo>
                  <a:lnTo>
                    <a:pt x="1732" y="262"/>
                  </a:lnTo>
                  <a:lnTo>
                    <a:pt x="1776" y="288"/>
                  </a:lnTo>
                  <a:lnTo>
                    <a:pt x="1816" y="315"/>
                  </a:lnTo>
                  <a:lnTo>
                    <a:pt x="1854" y="343"/>
                  </a:lnTo>
                  <a:lnTo>
                    <a:pt x="1888" y="371"/>
                  </a:lnTo>
                  <a:lnTo>
                    <a:pt x="1921" y="399"/>
                  </a:lnTo>
                  <a:lnTo>
                    <a:pt x="1949" y="427"/>
                  </a:lnTo>
                  <a:lnTo>
                    <a:pt x="1974" y="455"/>
                  </a:lnTo>
                  <a:lnTo>
                    <a:pt x="1974" y="455"/>
                  </a:lnTo>
                  <a:lnTo>
                    <a:pt x="1920" y="434"/>
                  </a:lnTo>
                  <a:lnTo>
                    <a:pt x="1864" y="412"/>
                  </a:lnTo>
                  <a:lnTo>
                    <a:pt x="1804" y="394"/>
                  </a:lnTo>
                  <a:lnTo>
                    <a:pt x="1743" y="376"/>
                  </a:lnTo>
                  <a:lnTo>
                    <a:pt x="1680" y="361"/>
                  </a:lnTo>
                  <a:lnTo>
                    <a:pt x="1614" y="348"/>
                  </a:lnTo>
                  <a:lnTo>
                    <a:pt x="1548" y="338"/>
                  </a:lnTo>
                  <a:lnTo>
                    <a:pt x="1481" y="330"/>
                  </a:lnTo>
                  <a:lnTo>
                    <a:pt x="1413" y="323"/>
                  </a:lnTo>
                  <a:lnTo>
                    <a:pt x="1344" y="320"/>
                  </a:lnTo>
                  <a:lnTo>
                    <a:pt x="1273" y="321"/>
                  </a:lnTo>
                  <a:lnTo>
                    <a:pt x="1203" y="325"/>
                  </a:lnTo>
                  <a:lnTo>
                    <a:pt x="1132" y="331"/>
                  </a:lnTo>
                  <a:lnTo>
                    <a:pt x="1061" y="341"/>
                  </a:lnTo>
                  <a:lnTo>
                    <a:pt x="990" y="356"/>
                  </a:lnTo>
                  <a:lnTo>
                    <a:pt x="954" y="364"/>
                  </a:lnTo>
                  <a:lnTo>
                    <a:pt x="919" y="374"/>
                  </a:lnTo>
                  <a:lnTo>
                    <a:pt x="885" y="384"/>
                  </a:lnTo>
                  <a:lnTo>
                    <a:pt x="850" y="396"/>
                  </a:lnTo>
                  <a:lnTo>
                    <a:pt x="815" y="409"/>
                  </a:lnTo>
                  <a:lnTo>
                    <a:pt x="781" y="424"/>
                  </a:lnTo>
                  <a:lnTo>
                    <a:pt x="746" y="439"/>
                  </a:lnTo>
                  <a:lnTo>
                    <a:pt x="711" y="455"/>
                  </a:lnTo>
                  <a:lnTo>
                    <a:pt x="678" y="472"/>
                  </a:lnTo>
                  <a:lnTo>
                    <a:pt x="645" y="490"/>
                  </a:lnTo>
                  <a:lnTo>
                    <a:pt x="612" y="510"/>
                  </a:lnTo>
                  <a:lnTo>
                    <a:pt x="579" y="531"/>
                  </a:lnTo>
                  <a:lnTo>
                    <a:pt x="546" y="554"/>
                  </a:lnTo>
                  <a:lnTo>
                    <a:pt x="515" y="577"/>
                  </a:lnTo>
                  <a:lnTo>
                    <a:pt x="484" y="602"/>
                  </a:lnTo>
                  <a:lnTo>
                    <a:pt x="452" y="629"/>
                  </a:lnTo>
                  <a:lnTo>
                    <a:pt x="421" y="657"/>
                  </a:lnTo>
                  <a:lnTo>
                    <a:pt x="391" y="685"/>
                  </a:lnTo>
                  <a:lnTo>
                    <a:pt x="361" y="716"/>
                  </a:lnTo>
                  <a:lnTo>
                    <a:pt x="333" y="747"/>
                  </a:lnTo>
                  <a:lnTo>
                    <a:pt x="304" y="780"/>
                  </a:lnTo>
                  <a:lnTo>
                    <a:pt x="277" y="815"/>
                  </a:lnTo>
                  <a:lnTo>
                    <a:pt x="249" y="851"/>
                  </a:lnTo>
                  <a:lnTo>
                    <a:pt x="223" y="889"/>
                  </a:lnTo>
                  <a:lnTo>
                    <a:pt x="198" y="929"/>
                  </a:lnTo>
                  <a:lnTo>
                    <a:pt x="172" y="970"/>
                  </a:lnTo>
                  <a:lnTo>
                    <a:pt x="149" y="1012"/>
                  </a:lnTo>
                  <a:lnTo>
                    <a:pt x="124" y="1056"/>
                  </a:lnTo>
                  <a:lnTo>
                    <a:pt x="101" y="1102"/>
                  </a:lnTo>
                  <a:lnTo>
                    <a:pt x="79" y="1150"/>
                  </a:lnTo>
                  <a:lnTo>
                    <a:pt x="58" y="1198"/>
                  </a:lnTo>
                  <a:lnTo>
                    <a:pt x="38" y="1249"/>
                  </a:lnTo>
                  <a:lnTo>
                    <a:pt x="18" y="1302"/>
                  </a:lnTo>
                  <a:lnTo>
                    <a:pt x="0" y="1357"/>
                  </a:lnTo>
                  <a:lnTo>
                    <a:pt x="0" y="118"/>
                  </a:lnTo>
                  <a:lnTo>
                    <a:pt x="0" y="118"/>
                  </a:lnTo>
                  <a:close/>
                </a:path>
              </a:pathLst>
            </a:custGeom>
            <a:solidFill>
              <a:schemeClr val="accent2">
                <a:lumMod val="40000"/>
                <a:lumOff val="6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10"/>
            <p:cNvSpPr>
              <a:spLocks/>
            </p:cNvSpPr>
            <p:nvPr userDrawn="1"/>
          </p:nvSpPr>
          <p:spPr bwMode="auto">
            <a:xfrm>
              <a:off x="1502664" y="5586916"/>
              <a:ext cx="6519672" cy="5913188"/>
            </a:xfrm>
            <a:custGeom>
              <a:avLst/>
              <a:gdLst/>
              <a:ahLst/>
              <a:cxnLst>
                <a:cxn ang="0">
                  <a:pos x="1377" y="130"/>
                </a:cxn>
                <a:cxn ang="0">
                  <a:pos x="1299" y="89"/>
                </a:cxn>
                <a:cxn ang="0">
                  <a:pos x="1220" y="56"/>
                </a:cxn>
                <a:cxn ang="0">
                  <a:pos x="1137" y="30"/>
                </a:cxn>
                <a:cxn ang="0">
                  <a:pos x="1052" y="11"/>
                </a:cxn>
                <a:cxn ang="0">
                  <a:pos x="966" y="2"/>
                </a:cxn>
                <a:cxn ang="0">
                  <a:pos x="880" y="0"/>
                </a:cxn>
                <a:cxn ang="0">
                  <a:pos x="794" y="5"/>
                </a:cxn>
                <a:cxn ang="0">
                  <a:pos x="708" y="18"/>
                </a:cxn>
                <a:cxn ang="0">
                  <a:pos x="624" y="40"/>
                </a:cxn>
                <a:cxn ang="0">
                  <a:pos x="543" y="69"/>
                </a:cxn>
                <a:cxn ang="0">
                  <a:pos x="466" y="107"/>
                </a:cxn>
                <a:cxn ang="0">
                  <a:pos x="391" y="155"/>
                </a:cxn>
                <a:cxn ang="0">
                  <a:pos x="322" y="210"/>
                </a:cxn>
                <a:cxn ang="0">
                  <a:pos x="258" y="272"/>
                </a:cxn>
                <a:cxn ang="0">
                  <a:pos x="200" y="345"/>
                </a:cxn>
                <a:cxn ang="0">
                  <a:pos x="149" y="426"/>
                </a:cxn>
                <a:cxn ang="0">
                  <a:pos x="124" y="472"/>
                </a:cxn>
                <a:cxn ang="0">
                  <a:pos x="83" y="568"/>
                </a:cxn>
                <a:cxn ang="0">
                  <a:pos x="48" y="667"/>
                </a:cxn>
                <a:cxn ang="0">
                  <a:pos x="23" y="769"/>
                </a:cxn>
                <a:cxn ang="0">
                  <a:pos x="7" y="875"/>
                </a:cxn>
                <a:cxn ang="0">
                  <a:pos x="0" y="982"/>
                </a:cxn>
                <a:cxn ang="0">
                  <a:pos x="2" y="1090"/>
                </a:cxn>
                <a:cxn ang="0">
                  <a:pos x="12" y="1200"/>
                </a:cxn>
                <a:cxn ang="0">
                  <a:pos x="31" y="1311"/>
                </a:cxn>
                <a:cxn ang="0">
                  <a:pos x="61" y="1420"/>
                </a:cxn>
                <a:cxn ang="0">
                  <a:pos x="101" y="1529"/>
                </a:cxn>
                <a:cxn ang="0">
                  <a:pos x="149" y="1636"/>
                </a:cxn>
                <a:cxn ang="0">
                  <a:pos x="206" y="1742"/>
                </a:cxn>
                <a:cxn ang="0">
                  <a:pos x="274" y="1844"/>
                </a:cxn>
                <a:cxn ang="0">
                  <a:pos x="353" y="1943"/>
                </a:cxn>
                <a:cxn ang="0">
                  <a:pos x="441" y="2039"/>
                </a:cxn>
                <a:cxn ang="0">
                  <a:pos x="2552" y="2085"/>
                </a:cxn>
                <a:cxn ang="0">
                  <a:pos x="2526" y="2070"/>
                </a:cxn>
                <a:cxn ang="0">
                  <a:pos x="2336" y="1955"/>
                </a:cxn>
                <a:cxn ang="0">
                  <a:pos x="2192" y="1860"/>
                </a:cxn>
                <a:cxn ang="0">
                  <a:pos x="2025" y="1748"/>
                </a:cxn>
                <a:cxn ang="0">
                  <a:pos x="1849" y="1619"/>
                </a:cxn>
                <a:cxn ang="0">
                  <a:pos x="1667" y="1477"/>
                </a:cxn>
                <a:cxn ang="0">
                  <a:pos x="1492" y="1326"/>
                </a:cxn>
                <a:cxn ang="0">
                  <a:pos x="1410" y="1246"/>
                </a:cxn>
                <a:cxn ang="0">
                  <a:pos x="1332" y="1167"/>
                </a:cxn>
                <a:cxn ang="0">
                  <a:pos x="1261" y="1086"/>
                </a:cxn>
                <a:cxn ang="0">
                  <a:pos x="1195" y="1004"/>
                </a:cxn>
                <a:cxn ang="0">
                  <a:pos x="1139" y="923"/>
                </a:cxn>
                <a:cxn ang="0">
                  <a:pos x="1091" y="840"/>
                </a:cxn>
                <a:cxn ang="0">
                  <a:pos x="1055" y="761"/>
                </a:cxn>
                <a:cxn ang="0">
                  <a:pos x="1030" y="680"/>
                </a:cxn>
                <a:cxn ang="0">
                  <a:pos x="1017" y="602"/>
                </a:cxn>
                <a:cxn ang="0">
                  <a:pos x="1019" y="527"/>
                </a:cxn>
                <a:cxn ang="0">
                  <a:pos x="1028" y="470"/>
                </a:cxn>
                <a:cxn ang="0">
                  <a:pos x="1040" y="434"/>
                </a:cxn>
                <a:cxn ang="0">
                  <a:pos x="1057" y="398"/>
                </a:cxn>
                <a:cxn ang="0">
                  <a:pos x="1076" y="363"/>
                </a:cxn>
                <a:cxn ang="0">
                  <a:pos x="1101" y="330"/>
                </a:cxn>
                <a:cxn ang="0">
                  <a:pos x="1131" y="295"/>
                </a:cxn>
                <a:cxn ang="0">
                  <a:pos x="1182" y="248"/>
                </a:cxn>
                <a:cxn ang="0">
                  <a:pos x="1269" y="186"/>
                </a:cxn>
                <a:cxn ang="0">
                  <a:pos x="1377" y="130"/>
                </a:cxn>
              </a:cxnLst>
              <a:rect l="0" t="0" r="r" b="b"/>
              <a:pathLst>
                <a:path w="2552" h="2085">
                  <a:moveTo>
                    <a:pt x="1377" y="130"/>
                  </a:moveTo>
                  <a:lnTo>
                    <a:pt x="1377" y="130"/>
                  </a:lnTo>
                  <a:lnTo>
                    <a:pt x="1339" y="109"/>
                  </a:lnTo>
                  <a:lnTo>
                    <a:pt x="1299" y="89"/>
                  </a:lnTo>
                  <a:lnTo>
                    <a:pt x="1260" y="73"/>
                  </a:lnTo>
                  <a:lnTo>
                    <a:pt x="1220" y="56"/>
                  </a:lnTo>
                  <a:lnTo>
                    <a:pt x="1179" y="43"/>
                  </a:lnTo>
                  <a:lnTo>
                    <a:pt x="1137" y="30"/>
                  </a:lnTo>
                  <a:lnTo>
                    <a:pt x="1094" y="20"/>
                  </a:lnTo>
                  <a:lnTo>
                    <a:pt x="1052" y="11"/>
                  </a:lnTo>
                  <a:lnTo>
                    <a:pt x="1009" y="7"/>
                  </a:lnTo>
                  <a:lnTo>
                    <a:pt x="966" y="2"/>
                  </a:lnTo>
                  <a:lnTo>
                    <a:pt x="923" y="0"/>
                  </a:lnTo>
                  <a:lnTo>
                    <a:pt x="880" y="0"/>
                  </a:lnTo>
                  <a:lnTo>
                    <a:pt x="837" y="2"/>
                  </a:lnTo>
                  <a:lnTo>
                    <a:pt x="794" y="5"/>
                  </a:lnTo>
                  <a:lnTo>
                    <a:pt x="751" y="10"/>
                  </a:lnTo>
                  <a:lnTo>
                    <a:pt x="708" y="18"/>
                  </a:lnTo>
                  <a:lnTo>
                    <a:pt x="667" y="28"/>
                  </a:lnTo>
                  <a:lnTo>
                    <a:pt x="624" y="40"/>
                  </a:lnTo>
                  <a:lnTo>
                    <a:pt x="584" y="54"/>
                  </a:lnTo>
                  <a:lnTo>
                    <a:pt x="543" y="69"/>
                  </a:lnTo>
                  <a:lnTo>
                    <a:pt x="504" y="87"/>
                  </a:lnTo>
                  <a:lnTo>
                    <a:pt x="466" y="107"/>
                  </a:lnTo>
                  <a:lnTo>
                    <a:pt x="428" y="130"/>
                  </a:lnTo>
                  <a:lnTo>
                    <a:pt x="391" y="155"/>
                  </a:lnTo>
                  <a:lnTo>
                    <a:pt x="357" y="182"/>
                  </a:lnTo>
                  <a:lnTo>
                    <a:pt x="322" y="210"/>
                  </a:lnTo>
                  <a:lnTo>
                    <a:pt x="289" y="241"/>
                  </a:lnTo>
                  <a:lnTo>
                    <a:pt x="258" y="272"/>
                  </a:lnTo>
                  <a:lnTo>
                    <a:pt x="228" y="309"/>
                  </a:lnTo>
                  <a:lnTo>
                    <a:pt x="200" y="345"/>
                  </a:lnTo>
                  <a:lnTo>
                    <a:pt x="173" y="385"/>
                  </a:lnTo>
                  <a:lnTo>
                    <a:pt x="149" y="426"/>
                  </a:lnTo>
                  <a:lnTo>
                    <a:pt x="149" y="426"/>
                  </a:lnTo>
                  <a:lnTo>
                    <a:pt x="124" y="472"/>
                  </a:lnTo>
                  <a:lnTo>
                    <a:pt x="102" y="520"/>
                  </a:lnTo>
                  <a:lnTo>
                    <a:pt x="83" y="568"/>
                  </a:lnTo>
                  <a:lnTo>
                    <a:pt x="64" y="617"/>
                  </a:lnTo>
                  <a:lnTo>
                    <a:pt x="48" y="667"/>
                  </a:lnTo>
                  <a:lnTo>
                    <a:pt x="35" y="718"/>
                  </a:lnTo>
                  <a:lnTo>
                    <a:pt x="23" y="769"/>
                  </a:lnTo>
                  <a:lnTo>
                    <a:pt x="15" y="822"/>
                  </a:lnTo>
                  <a:lnTo>
                    <a:pt x="7" y="875"/>
                  </a:lnTo>
                  <a:lnTo>
                    <a:pt x="2" y="928"/>
                  </a:lnTo>
                  <a:lnTo>
                    <a:pt x="0" y="982"/>
                  </a:lnTo>
                  <a:lnTo>
                    <a:pt x="0" y="1035"/>
                  </a:lnTo>
                  <a:lnTo>
                    <a:pt x="2" y="1090"/>
                  </a:lnTo>
                  <a:lnTo>
                    <a:pt x="5" y="1146"/>
                  </a:lnTo>
                  <a:lnTo>
                    <a:pt x="12" y="1200"/>
                  </a:lnTo>
                  <a:lnTo>
                    <a:pt x="22" y="1255"/>
                  </a:lnTo>
                  <a:lnTo>
                    <a:pt x="31" y="1311"/>
                  </a:lnTo>
                  <a:lnTo>
                    <a:pt x="46" y="1365"/>
                  </a:lnTo>
                  <a:lnTo>
                    <a:pt x="61" y="1420"/>
                  </a:lnTo>
                  <a:lnTo>
                    <a:pt x="79" y="1474"/>
                  </a:lnTo>
                  <a:lnTo>
                    <a:pt x="101" y="1529"/>
                  </a:lnTo>
                  <a:lnTo>
                    <a:pt x="124" y="1583"/>
                  </a:lnTo>
                  <a:lnTo>
                    <a:pt x="149" y="1636"/>
                  </a:lnTo>
                  <a:lnTo>
                    <a:pt x="177" y="1689"/>
                  </a:lnTo>
                  <a:lnTo>
                    <a:pt x="206" y="1742"/>
                  </a:lnTo>
                  <a:lnTo>
                    <a:pt x="239" y="1793"/>
                  </a:lnTo>
                  <a:lnTo>
                    <a:pt x="274" y="1844"/>
                  </a:lnTo>
                  <a:lnTo>
                    <a:pt x="312" y="1895"/>
                  </a:lnTo>
                  <a:lnTo>
                    <a:pt x="353" y="1943"/>
                  </a:lnTo>
                  <a:lnTo>
                    <a:pt x="396" y="1993"/>
                  </a:lnTo>
                  <a:lnTo>
                    <a:pt x="441" y="2039"/>
                  </a:lnTo>
                  <a:lnTo>
                    <a:pt x="489" y="2085"/>
                  </a:lnTo>
                  <a:lnTo>
                    <a:pt x="2552" y="2085"/>
                  </a:lnTo>
                  <a:lnTo>
                    <a:pt x="2552" y="2085"/>
                  </a:lnTo>
                  <a:lnTo>
                    <a:pt x="2526" y="2070"/>
                  </a:lnTo>
                  <a:lnTo>
                    <a:pt x="2450" y="2026"/>
                  </a:lnTo>
                  <a:lnTo>
                    <a:pt x="2336" y="1955"/>
                  </a:lnTo>
                  <a:lnTo>
                    <a:pt x="2266" y="1910"/>
                  </a:lnTo>
                  <a:lnTo>
                    <a:pt x="2192" y="1860"/>
                  </a:lnTo>
                  <a:lnTo>
                    <a:pt x="2111" y="1808"/>
                  </a:lnTo>
                  <a:lnTo>
                    <a:pt x="2025" y="1748"/>
                  </a:lnTo>
                  <a:lnTo>
                    <a:pt x="1938" y="1685"/>
                  </a:lnTo>
                  <a:lnTo>
                    <a:pt x="1849" y="1619"/>
                  </a:lnTo>
                  <a:lnTo>
                    <a:pt x="1758" y="1550"/>
                  </a:lnTo>
                  <a:lnTo>
                    <a:pt x="1667" y="1477"/>
                  </a:lnTo>
                  <a:lnTo>
                    <a:pt x="1578" y="1403"/>
                  </a:lnTo>
                  <a:lnTo>
                    <a:pt x="1492" y="1326"/>
                  </a:lnTo>
                  <a:lnTo>
                    <a:pt x="1451" y="1286"/>
                  </a:lnTo>
                  <a:lnTo>
                    <a:pt x="1410" y="1246"/>
                  </a:lnTo>
                  <a:lnTo>
                    <a:pt x="1370" y="1207"/>
                  </a:lnTo>
                  <a:lnTo>
                    <a:pt x="1332" y="1167"/>
                  </a:lnTo>
                  <a:lnTo>
                    <a:pt x="1296" y="1126"/>
                  </a:lnTo>
                  <a:lnTo>
                    <a:pt x="1261" y="1086"/>
                  </a:lnTo>
                  <a:lnTo>
                    <a:pt x="1227" y="1045"/>
                  </a:lnTo>
                  <a:lnTo>
                    <a:pt x="1195" y="1004"/>
                  </a:lnTo>
                  <a:lnTo>
                    <a:pt x="1167" y="962"/>
                  </a:lnTo>
                  <a:lnTo>
                    <a:pt x="1139" y="923"/>
                  </a:lnTo>
                  <a:lnTo>
                    <a:pt x="1114" y="881"/>
                  </a:lnTo>
                  <a:lnTo>
                    <a:pt x="1091" y="840"/>
                  </a:lnTo>
                  <a:lnTo>
                    <a:pt x="1071" y="801"/>
                  </a:lnTo>
                  <a:lnTo>
                    <a:pt x="1055" y="761"/>
                  </a:lnTo>
                  <a:lnTo>
                    <a:pt x="1042" y="720"/>
                  </a:lnTo>
                  <a:lnTo>
                    <a:pt x="1030" y="680"/>
                  </a:lnTo>
                  <a:lnTo>
                    <a:pt x="1022" y="642"/>
                  </a:lnTo>
                  <a:lnTo>
                    <a:pt x="1017" y="602"/>
                  </a:lnTo>
                  <a:lnTo>
                    <a:pt x="1015" y="565"/>
                  </a:lnTo>
                  <a:lnTo>
                    <a:pt x="1019" y="527"/>
                  </a:lnTo>
                  <a:lnTo>
                    <a:pt x="1023" y="489"/>
                  </a:lnTo>
                  <a:lnTo>
                    <a:pt x="1028" y="470"/>
                  </a:lnTo>
                  <a:lnTo>
                    <a:pt x="1033" y="452"/>
                  </a:lnTo>
                  <a:lnTo>
                    <a:pt x="1040" y="434"/>
                  </a:lnTo>
                  <a:lnTo>
                    <a:pt x="1048" y="416"/>
                  </a:lnTo>
                  <a:lnTo>
                    <a:pt x="1057" y="398"/>
                  </a:lnTo>
                  <a:lnTo>
                    <a:pt x="1066" y="381"/>
                  </a:lnTo>
                  <a:lnTo>
                    <a:pt x="1076" y="363"/>
                  </a:lnTo>
                  <a:lnTo>
                    <a:pt x="1088" y="347"/>
                  </a:lnTo>
                  <a:lnTo>
                    <a:pt x="1101" y="330"/>
                  </a:lnTo>
                  <a:lnTo>
                    <a:pt x="1116" y="312"/>
                  </a:lnTo>
                  <a:lnTo>
                    <a:pt x="1131" y="295"/>
                  </a:lnTo>
                  <a:lnTo>
                    <a:pt x="1147" y="281"/>
                  </a:lnTo>
                  <a:lnTo>
                    <a:pt x="1182" y="248"/>
                  </a:lnTo>
                  <a:lnTo>
                    <a:pt x="1223" y="216"/>
                  </a:lnTo>
                  <a:lnTo>
                    <a:pt x="1269" y="186"/>
                  </a:lnTo>
                  <a:lnTo>
                    <a:pt x="1321" y="158"/>
                  </a:lnTo>
                  <a:lnTo>
                    <a:pt x="1377" y="130"/>
                  </a:lnTo>
                  <a:lnTo>
                    <a:pt x="1377" y="130"/>
                  </a:lnTo>
                  <a:close/>
                </a:path>
              </a:pathLst>
            </a:custGeom>
            <a:solidFill>
              <a:schemeClr val="bg1">
                <a:lumMod val="95000"/>
                <a:alpha val="34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1"/>
            <p:cNvSpPr>
              <a:spLocks/>
            </p:cNvSpPr>
            <p:nvPr userDrawn="1"/>
          </p:nvSpPr>
          <p:spPr bwMode="auto">
            <a:xfrm>
              <a:off x="1155002" y="5801712"/>
              <a:ext cx="3420932" cy="5698392"/>
            </a:xfrm>
            <a:custGeom>
              <a:avLst/>
              <a:gdLst/>
              <a:ahLst/>
              <a:cxnLst>
                <a:cxn ang="0">
                  <a:pos x="99" y="1804"/>
                </a:cxn>
                <a:cxn ang="0">
                  <a:pos x="57" y="1647"/>
                </a:cxn>
                <a:cxn ang="0">
                  <a:pos x="29" y="1492"/>
                </a:cxn>
                <a:cxn ang="0">
                  <a:pos x="10" y="1342"/>
                </a:cxn>
                <a:cxn ang="0">
                  <a:pos x="1" y="1195"/>
                </a:cxn>
                <a:cxn ang="0">
                  <a:pos x="1" y="1054"/>
                </a:cxn>
                <a:cxn ang="0">
                  <a:pos x="10" y="919"/>
                </a:cxn>
                <a:cxn ang="0">
                  <a:pos x="26" y="790"/>
                </a:cxn>
                <a:cxn ang="0">
                  <a:pos x="49" y="667"/>
                </a:cxn>
                <a:cxn ang="0">
                  <a:pos x="81" y="553"/>
                </a:cxn>
                <a:cxn ang="0">
                  <a:pos x="117" y="445"/>
                </a:cxn>
                <a:cxn ang="0">
                  <a:pos x="158" y="346"/>
                </a:cxn>
                <a:cxn ang="0">
                  <a:pos x="203" y="255"/>
                </a:cxn>
                <a:cxn ang="0">
                  <a:pos x="254" y="176"/>
                </a:cxn>
                <a:cxn ang="0">
                  <a:pos x="307" y="105"/>
                </a:cxn>
                <a:cxn ang="0">
                  <a:pos x="363" y="47"/>
                </a:cxn>
                <a:cxn ang="0">
                  <a:pos x="421" y="0"/>
                </a:cxn>
                <a:cxn ang="0">
                  <a:pos x="383" y="57"/>
                </a:cxn>
                <a:cxn ang="0">
                  <a:pos x="317" y="176"/>
                </a:cxn>
                <a:cxn ang="0">
                  <a:pos x="265" y="298"/>
                </a:cxn>
                <a:cxn ang="0">
                  <a:pos x="226" y="421"/>
                </a:cxn>
                <a:cxn ang="0">
                  <a:pos x="201" y="544"/>
                </a:cxn>
                <a:cxn ang="0">
                  <a:pos x="188" y="667"/>
                </a:cxn>
                <a:cxn ang="0">
                  <a:pos x="186" y="789"/>
                </a:cxn>
                <a:cxn ang="0">
                  <a:pos x="196" y="911"/>
                </a:cxn>
                <a:cxn ang="0">
                  <a:pos x="219" y="1030"/>
                </a:cxn>
                <a:cxn ang="0">
                  <a:pos x="252" y="1147"/>
                </a:cxn>
                <a:cxn ang="0">
                  <a:pos x="297" y="1261"/>
                </a:cxn>
                <a:cxn ang="0">
                  <a:pos x="351" y="1371"/>
                </a:cxn>
                <a:cxn ang="0">
                  <a:pos x="416" y="1477"/>
                </a:cxn>
                <a:cxn ang="0">
                  <a:pos x="492" y="1578"/>
                </a:cxn>
                <a:cxn ang="0">
                  <a:pos x="576" y="1674"/>
                </a:cxn>
                <a:cxn ang="0">
                  <a:pos x="668" y="1763"/>
                </a:cxn>
                <a:cxn ang="0">
                  <a:pos x="99" y="1804"/>
                </a:cxn>
              </a:cxnLst>
              <a:rect l="0" t="0" r="r" b="b"/>
              <a:pathLst>
                <a:path w="718" h="1804">
                  <a:moveTo>
                    <a:pt x="99" y="1804"/>
                  </a:moveTo>
                  <a:lnTo>
                    <a:pt x="99" y="1804"/>
                  </a:lnTo>
                  <a:lnTo>
                    <a:pt x="77" y="1725"/>
                  </a:lnTo>
                  <a:lnTo>
                    <a:pt x="57" y="1647"/>
                  </a:lnTo>
                  <a:lnTo>
                    <a:pt x="43" y="1570"/>
                  </a:lnTo>
                  <a:lnTo>
                    <a:pt x="29" y="1492"/>
                  </a:lnTo>
                  <a:lnTo>
                    <a:pt x="18" y="1416"/>
                  </a:lnTo>
                  <a:lnTo>
                    <a:pt x="10" y="1342"/>
                  </a:lnTo>
                  <a:lnTo>
                    <a:pt x="5" y="1267"/>
                  </a:lnTo>
                  <a:lnTo>
                    <a:pt x="1" y="1195"/>
                  </a:lnTo>
                  <a:lnTo>
                    <a:pt x="0" y="1124"/>
                  </a:lnTo>
                  <a:lnTo>
                    <a:pt x="1" y="1054"/>
                  </a:lnTo>
                  <a:lnTo>
                    <a:pt x="5" y="987"/>
                  </a:lnTo>
                  <a:lnTo>
                    <a:pt x="10" y="919"/>
                  </a:lnTo>
                  <a:lnTo>
                    <a:pt x="18" y="853"/>
                  </a:lnTo>
                  <a:lnTo>
                    <a:pt x="26" y="790"/>
                  </a:lnTo>
                  <a:lnTo>
                    <a:pt x="38" y="728"/>
                  </a:lnTo>
                  <a:lnTo>
                    <a:pt x="49" y="667"/>
                  </a:lnTo>
                  <a:lnTo>
                    <a:pt x="64" y="609"/>
                  </a:lnTo>
                  <a:lnTo>
                    <a:pt x="81" y="553"/>
                  </a:lnTo>
                  <a:lnTo>
                    <a:pt x="97" y="496"/>
                  </a:lnTo>
                  <a:lnTo>
                    <a:pt x="117" y="445"/>
                  </a:lnTo>
                  <a:lnTo>
                    <a:pt x="137" y="394"/>
                  </a:lnTo>
                  <a:lnTo>
                    <a:pt x="158" y="346"/>
                  </a:lnTo>
                  <a:lnTo>
                    <a:pt x="180" y="300"/>
                  </a:lnTo>
                  <a:lnTo>
                    <a:pt x="203" y="255"/>
                  </a:lnTo>
                  <a:lnTo>
                    <a:pt x="227" y="214"/>
                  </a:lnTo>
                  <a:lnTo>
                    <a:pt x="254" y="176"/>
                  </a:lnTo>
                  <a:lnTo>
                    <a:pt x="280" y="140"/>
                  </a:lnTo>
                  <a:lnTo>
                    <a:pt x="307" y="105"/>
                  </a:lnTo>
                  <a:lnTo>
                    <a:pt x="335" y="76"/>
                  </a:lnTo>
                  <a:lnTo>
                    <a:pt x="363" y="47"/>
                  </a:lnTo>
                  <a:lnTo>
                    <a:pt x="391" y="21"/>
                  </a:lnTo>
                  <a:lnTo>
                    <a:pt x="421" y="0"/>
                  </a:lnTo>
                  <a:lnTo>
                    <a:pt x="421" y="0"/>
                  </a:lnTo>
                  <a:lnTo>
                    <a:pt x="383" y="57"/>
                  </a:lnTo>
                  <a:lnTo>
                    <a:pt x="348" y="117"/>
                  </a:lnTo>
                  <a:lnTo>
                    <a:pt x="317" y="176"/>
                  </a:lnTo>
                  <a:lnTo>
                    <a:pt x="289" y="237"/>
                  </a:lnTo>
                  <a:lnTo>
                    <a:pt x="265" y="298"/>
                  </a:lnTo>
                  <a:lnTo>
                    <a:pt x="244" y="359"/>
                  </a:lnTo>
                  <a:lnTo>
                    <a:pt x="226" y="421"/>
                  </a:lnTo>
                  <a:lnTo>
                    <a:pt x="213" y="482"/>
                  </a:lnTo>
                  <a:lnTo>
                    <a:pt x="201" y="544"/>
                  </a:lnTo>
                  <a:lnTo>
                    <a:pt x="193" y="605"/>
                  </a:lnTo>
                  <a:lnTo>
                    <a:pt x="188" y="667"/>
                  </a:lnTo>
                  <a:lnTo>
                    <a:pt x="185" y="728"/>
                  </a:lnTo>
                  <a:lnTo>
                    <a:pt x="186" y="789"/>
                  </a:lnTo>
                  <a:lnTo>
                    <a:pt x="189" y="850"/>
                  </a:lnTo>
                  <a:lnTo>
                    <a:pt x="196" y="911"/>
                  </a:lnTo>
                  <a:lnTo>
                    <a:pt x="206" y="970"/>
                  </a:lnTo>
                  <a:lnTo>
                    <a:pt x="219" y="1030"/>
                  </a:lnTo>
                  <a:lnTo>
                    <a:pt x="234" y="1089"/>
                  </a:lnTo>
                  <a:lnTo>
                    <a:pt x="252" y="1147"/>
                  </a:lnTo>
                  <a:lnTo>
                    <a:pt x="274" y="1205"/>
                  </a:lnTo>
                  <a:lnTo>
                    <a:pt x="297" y="1261"/>
                  </a:lnTo>
                  <a:lnTo>
                    <a:pt x="323" y="1317"/>
                  </a:lnTo>
                  <a:lnTo>
                    <a:pt x="351" y="1371"/>
                  </a:lnTo>
                  <a:lnTo>
                    <a:pt x="383" y="1424"/>
                  </a:lnTo>
                  <a:lnTo>
                    <a:pt x="416" y="1477"/>
                  </a:lnTo>
                  <a:lnTo>
                    <a:pt x="452" y="1528"/>
                  </a:lnTo>
                  <a:lnTo>
                    <a:pt x="492" y="1578"/>
                  </a:lnTo>
                  <a:lnTo>
                    <a:pt x="531" y="1626"/>
                  </a:lnTo>
                  <a:lnTo>
                    <a:pt x="576" y="1674"/>
                  </a:lnTo>
                  <a:lnTo>
                    <a:pt x="620" y="1718"/>
                  </a:lnTo>
                  <a:lnTo>
                    <a:pt x="668" y="1763"/>
                  </a:lnTo>
                  <a:lnTo>
                    <a:pt x="718" y="1804"/>
                  </a:lnTo>
                  <a:lnTo>
                    <a:pt x="99" y="1804"/>
                  </a:lnTo>
                  <a:lnTo>
                    <a:pt x="99" y="1804"/>
                  </a:lnTo>
                  <a:close/>
                </a:path>
              </a:pathLst>
            </a:custGeom>
            <a:solidFill>
              <a:schemeClr val="accent2">
                <a:lumMod val="60000"/>
                <a:lumOff val="40000"/>
                <a:alpha val="37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2" r:id="rId1"/>
    <p:sldLayoutId id="2147483783" r:id="rId2"/>
    <p:sldLayoutId id="2147483784" r:id="rId3"/>
    <p:sldLayoutId id="2147483785" r:id="rId4"/>
    <p:sldLayoutId id="2147483786" r:id="rId5"/>
    <p:sldLayoutId id="2147483787" r:id="rId6"/>
    <p:sldLayoutId id="2147483788" r:id="rId7"/>
    <p:sldLayoutId id="2147483789" r:id="rId8"/>
    <p:sldLayoutId id="2147483790" r:id="rId9"/>
    <p:sldLayoutId id="2147483791" r:id="rId10"/>
    <p:sldLayoutId id="2147483792" r:id="rId11"/>
  </p:sldLayoutIdLst>
  <p:transition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accent1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115888"/>
            <a:ext cx="8569325" cy="6553200"/>
          </a:xfrm>
          <a:noFill/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>
            <a:normAutofit fontScale="90000"/>
          </a:bodyPr>
          <a:lstStyle/>
          <a:p>
            <a:pPr marL="457200" indent="-457200" algn="l"/>
            <a:r>
              <a:rPr lang="ru-RU" sz="2000" dirty="0" smtClean="0"/>
              <a:t>     1</a:t>
            </a:r>
            <a:r>
              <a:rPr lang="ru-RU" sz="20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. 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Приведите в соответствие группы и конкретные права и свободы граждан, провозглашенные в Конституции РФ: 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 </a:t>
            </a:r>
            <a:r>
              <a:rPr lang="ru-RU" sz="2000" b="1" dirty="0" smtClean="0">
                <a:latin typeface="Bookman Old Style" pitchFamily="18" charset="0"/>
              </a:rPr>
              <a:t>1)</a:t>
            </a:r>
            <a:r>
              <a:rPr lang="ru-RU" sz="2000" dirty="0" smtClean="0">
                <a:latin typeface="Bookman Old Style" pitchFamily="18" charset="0"/>
              </a:rPr>
              <a:t>Право участвовать в управлении делами государства как непосредственно, так и через своих представителей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2)</a:t>
            </a:r>
            <a:r>
              <a:rPr lang="ru-RU" sz="2000" dirty="0" smtClean="0">
                <a:latin typeface="Bookman Old Style" pitchFamily="18" charset="0"/>
              </a:rPr>
              <a:t>каждый имеет право на образование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 smtClean="0">
                <a:latin typeface="Bookman Old Style" pitchFamily="18" charset="0"/>
              </a:rPr>
              <a:t/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3)</a:t>
            </a:r>
            <a:r>
              <a:rPr lang="ru-RU" sz="2000" dirty="0" smtClean="0">
                <a:latin typeface="Bookman Old Style" pitchFamily="18" charset="0"/>
              </a:rPr>
              <a:t>каждый имеет право на свободу и личную неприкосновенность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4)</a:t>
            </a:r>
            <a:r>
              <a:rPr lang="ru-RU" sz="2000" dirty="0" smtClean="0">
                <a:latin typeface="Bookman Old Style" pitchFamily="18" charset="0"/>
              </a:rPr>
              <a:t>труд свободен; каждый имеет право свободно распоряжаться своими способностями к труду, выбирать род деятельности и профессию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5) </a:t>
            </a:r>
            <a:r>
              <a:rPr lang="ru-RU" sz="2000" dirty="0" smtClean="0">
                <a:latin typeface="Bookman Old Style" pitchFamily="18" charset="0"/>
              </a:rPr>
              <a:t>каждый имеет право на жилище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6) </a:t>
            </a:r>
            <a:r>
              <a:rPr lang="ru-RU" sz="2000" dirty="0" smtClean="0">
                <a:latin typeface="Bookman Old Style" pitchFamily="18" charset="0"/>
              </a:rPr>
              <a:t>каждый имеет право на жилище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7)</a:t>
            </a:r>
            <a:r>
              <a:rPr lang="ru-RU" sz="2000" dirty="0" smtClean="0">
                <a:latin typeface="Bookman Old Style" pitchFamily="18" charset="0"/>
              </a:rPr>
              <a:t>каждый имеет право на жизнь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b="1" dirty="0" smtClean="0">
                <a:latin typeface="Bookman Old Style" pitchFamily="18" charset="0"/>
              </a:rPr>
              <a:t>8)</a:t>
            </a:r>
            <a:r>
              <a:rPr lang="ru-RU" sz="2000" dirty="0" smtClean="0">
                <a:latin typeface="Bookman Old Style" pitchFamily="18" charset="0"/>
              </a:rPr>
              <a:t>каждому гарантируется социальное обеспечение по возрасту, в случае болезни, инвалидности, потери кормильца, для воспитания детей и в иных случаях, установленных законом</a:t>
            </a:r>
            <a:br>
              <a:rPr lang="ru-RU" sz="2000" dirty="0" smtClean="0">
                <a:latin typeface="Bookman Old Style" pitchFamily="18" charset="0"/>
              </a:rPr>
            </a:br>
            <a:r>
              <a:rPr lang="ru-RU" sz="2000" dirty="0"/>
              <a:t/>
            </a:r>
            <a:br>
              <a:rPr lang="ru-RU" sz="2000" dirty="0"/>
            </a:b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>
                <a:solidFill>
                  <a:srgbClr val="FF0000"/>
                </a:solidFill>
              </a:rPr>
              <a:t>А.Гражданские права и свободы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>
                <a:solidFill>
                  <a:srgbClr val="00B0F0"/>
                </a:solidFill>
              </a:rPr>
              <a:t>Б. Политические права и свободы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>
                <a:solidFill>
                  <a:srgbClr val="00B050"/>
                </a:solidFill>
              </a:rPr>
              <a:t>В. Экономически права и свободы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b="1" i="1" dirty="0" smtClean="0">
                <a:solidFill>
                  <a:srgbClr val="7030A0"/>
                </a:solidFill>
              </a:rPr>
              <a:t>Г. Социальные права и свободы</a:t>
            </a:r>
            <a:r>
              <a:rPr lang="ru-RU" sz="2000" dirty="0" smtClean="0"/>
              <a:t/>
            </a:r>
            <a:br>
              <a:rPr lang="ru-RU" sz="2000" dirty="0" smtClean="0"/>
            </a:br>
            <a:endParaRPr lang="ru-RU" sz="20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1124745"/>
            <a:ext cx="712879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Юридическая ответственность – это, в частности, предусмотренная нормами права ответственность за следующее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</a:p>
          <a:p>
            <a:r>
              <a:rPr lang="ru-RU" dirty="0" smtClean="0"/>
              <a:t>А. Невыполненное обещание</a:t>
            </a:r>
          </a:p>
          <a:p>
            <a:endParaRPr lang="ru-RU" dirty="0" smtClean="0"/>
          </a:p>
          <a:p>
            <a:r>
              <a:rPr lang="ru-RU" dirty="0" smtClean="0"/>
              <a:t>Б. Мысль о краже</a:t>
            </a:r>
          </a:p>
          <a:p>
            <a:endParaRPr lang="ru-RU" dirty="0" smtClean="0"/>
          </a:p>
          <a:p>
            <a:r>
              <a:rPr lang="ru-RU" dirty="0" smtClean="0"/>
              <a:t>В. Дисциплинарный проступок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2060848"/>
            <a:ext cx="6120680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Примером правонарушения является следующее:</a:t>
            </a:r>
          </a:p>
          <a:p>
            <a:endParaRPr lang="ru-RU" dirty="0" smtClean="0"/>
          </a:p>
          <a:p>
            <a:r>
              <a:rPr lang="ru-RU" dirty="0" smtClean="0"/>
              <a:t>А. Молодой человек не уступил место в трамвае ветерану</a:t>
            </a:r>
          </a:p>
          <a:p>
            <a:endParaRPr lang="ru-RU" dirty="0" smtClean="0"/>
          </a:p>
          <a:p>
            <a:r>
              <a:rPr lang="ru-RU" dirty="0" smtClean="0"/>
              <a:t>Б. Водитель нарушил правила дорожного движения</a:t>
            </a:r>
          </a:p>
          <a:p>
            <a:endParaRPr lang="ru-RU" dirty="0" smtClean="0"/>
          </a:p>
          <a:p>
            <a:r>
              <a:rPr lang="ru-RU" dirty="0" smtClean="0"/>
              <a:t>В. Ученик не выполнил домашнее задание</a:t>
            </a:r>
          </a:p>
          <a:p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3608" y="2420889"/>
            <a:ext cx="6624736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Примером нормы уголовного права является:</a:t>
            </a:r>
          </a:p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dirty="0" smtClean="0"/>
              <a:t>А. Виновным в преступлении признается лицо, совершившее деяние умышленно или по неосторожности</a:t>
            </a:r>
          </a:p>
          <a:p>
            <a:endParaRPr lang="ru-RU" dirty="0" smtClean="0"/>
          </a:p>
          <a:p>
            <a:r>
              <a:rPr lang="ru-RU" dirty="0" smtClean="0"/>
              <a:t>Б.Гарантируется свобода массовой информации</a:t>
            </a:r>
          </a:p>
          <a:p>
            <a:endParaRPr lang="ru-RU" dirty="0" smtClean="0"/>
          </a:p>
          <a:p>
            <a:r>
              <a:rPr lang="ru-RU" dirty="0" smtClean="0"/>
              <a:t>В. Место нахождения юридического лица определяется его госрегистрацией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484785"/>
            <a:ext cx="655272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Примером нормы семейного права является следующее</a:t>
            </a:r>
            <a:r>
              <a:rPr lang="ru-RU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:</a:t>
            </a:r>
          </a:p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dirty="0" smtClean="0"/>
              <a:t>А Каждый из супругов свободен в выборе занятий, профессии и места жительства</a:t>
            </a:r>
          </a:p>
          <a:p>
            <a:endParaRPr lang="ru-RU" dirty="0" smtClean="0"/>
          </a:p>
          <a:p>
            <a:r>
              <a:rPr lang="ru-RU" dirty="0" smtClean="0"/>
              <a:t>Б. Подсудимый имеет право на последнее слово в судебном  заседании</a:t>
            </a:r>
          </a:p>
          <a:p>
            <a:endParaRPr lang="ru-RU" dirty="0" smtClean="0"/>
          </a:p>
          <a:p>
            <a:r>
              <a:rPr lang="ru-RU" dirty="0" smtClean="0"/>
              <a:t>В. Основные права и свободы человека неотчуждаемы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331640" y="1916833"/>
            <a:ext cx="633670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Примером нормы трудового права является:</a:t>
            </a:r>
          </a:p>
          <a:p>
            <a:endParaRPr lang="ru-RU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  <a:p>
            <a:r>
              <a:rPr lang="ru-RU" dirty="0" smtClean="0"/>
              <a:t>А. Уничтожение природы влечет наложение штрафа</a:t>
            </a:r>
          </a:p>
          <a:p>
            <a:endParaRPr lang="ru-RU" dirty="0" smtClean="0"/>
          </a:p>
          <a:p>
            <a:r>
              <a:rPr lang="ru-RU" dirty="0" smtClean="0"/>
              <a:t>Б. При приёме на работу запрещается требовать документы,  не предусмотренные законодательством</a:t>
            </a:r>
          </a:p>
          <a:p>
            <a:endParaRPr lang="ru-RU" dirty="0" smtClean="0"/>
          </a:p>
          <a:p>
            <a:r>
              <a:rPr lang="ru-RU" dirty="0" smtClean="0"/>
              <a:t>В. При жизни супругов брак может расторгнут по заявлению одного из супругов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15617" y="836713"/>
            <a:ext cx="7344816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2.К вопросам, определяемым трудовым договором, не относится: </a:t>
            </a:r>
          </a:p>
          <a:p>
            <a:endParaRPr lang="ru-RU" dirty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А. Срок действия трудового соглашения</a:t>
            </a:r>
          </a:p>
          <a:p>
            <a:endParaRPr lang="ru-RU" dirty="0" smtClean="0"/>
          </a:p>
          <a:p>
            <a:r>
              <a:rPr lang="ru-RU" dirty="0" smtClean="0"/>
              <a:t>Б. Размер оплаты</a:t>
            </a:r>
          </a:p>
          <a:p>
            <a:endParaRPr lang="ru-RU" dirty="0" smtClean="0"/>
          </a:p>
          <a:p>
            <a:r>
              <a:rPr lang="ru-RU" dirty="0" smtClean="0"/>
              <a:t>В. Взаимная ответственность сторон за выполнение соглашения</a:t>
            </a:r>
          </a:p>
          <a:p>
            <a:endParaRPr lang="ru-RU" dirty="0" smtClean="0"/>
          </a:p>
          <a:p>
            <a:r>
              <a:rPr lang="ru-RU" dirty="0" smtClean="0"/>
              <a:t>Г. Гарантия неприкосновенности личности работника, указанная в законе</a:t>
            </a:r>
          </a:p>
          <a:p>
            <a:r>
              <a:rPr lang="ru-RU" dirty="0" smtClean="0"/>
              <a:t>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70" y="1556794"/>
            <a:ext cx="8263679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 перечисленного под понятие « административный проступок» подпадает</a:t>
            </a:r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:</a:t>
            </a:r>
          </a:p>
          <a:p>
            <a:endParaRPr lang="ru-RU" dirty="0" smtClean="0"/>
          </a:p>
          <a:p>
            <a:r>
              <a:rPr lang="ru-RU" dirty="0" smtClean="0"/>
              <a:t>А. Самовольное пользование водой из озера в промышленных </a:t>
            </a:r>
            <a:r>
              <a:rPr lang="ru-RU" dirty="0" smtClean="0"/>
              <a:t>целях</a:t>
            </a:r>
          </a:p>
          <a:p>
            <a:endParaRPr lang="ru-RU" dirty="0" smtClean="0"/>
          </a:p>
          <a:p>
            <a:r>
              <a:rPr lang="ru-RU" dirty="0" smtClean="0"/>
              <a:t>Б. Кража общественного </a:t>
            </a:r>
            <a:r>
              <a:rPr lang="ru-RU" dirty="0" smtClean="0"/>
              <a:t>имущества</a:t>
            </a:r>
          </a:p>
          <a:p>
            <a:endParaRPr lang="ru-RU" dirty="0" smtClean="0"/>
          </a:p>
          <a:p>
            <a:r>
              <a:rPr lang="ru-RU" dirty="0" smtClean="0"/>
              <a:t>В. Плохое выполнение служебных обязанностей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59632" y="1844824"/>
            <a:ext cx="763284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 перечисленного к юридическому определению понятия « преступление» не относится:</a:t>
            </a:r>
          </a:p>
          <a:p>
            <a:endParaRPr lang="ru-RU" dirty="0" smtClean="0"/>
          </a:p>
          <a:p>
            <a:r>
              <a:rPr lang="ru-RU" dirty="0" smtClean="0"/>
              <a:t>А. Общественно опасное деяние</a:t>
            </a:r>
          </a:p>
          <a:p>
            <a:endParaRPr lang="ru-RU" dirty="0" smtClean="0"/>
          </a:p>
          <a:p>
            <a:r>
              <a:rPr lang="ru-RU" dirty="0" smtClean="0"/>
              <a:t>Б. Деяние , </a:t>
            </a:r>
            <a:r>
              <a:rPr lang="ru-RU" dirty="0" smtClean="0"/>
              <a:t> </a:t>
            </a:r>
            <a:r>
              <a:rPr lang="ru-RU" dirty="0" smtClean="0"/>
              <a:t>осуждаемое общественной моралью</a:t>
            </a:r>
          </a:p>
          <a:p>
            <a:endParaRPr lang="ru-RU" dirty="0" smtClean="0"/>
          </a:p>
          <a:p>
            <a:r>
              <a:rPr lang="ru-RU" dirty="0" smtClean="0"/>
              <a:t>В. Деяние, запрещенное Уголовным кодексом.</a:t>
            </a:r>
          </a:p>
          <a:p>
            <a:endParaRPr lang="ru-RU" dirty="0" smtClean="0"/>
          </a:p>
          <a:p>
            <a:r>
              <a:rPr lang="ru-RU" dirty="0" smtClean="0"/>
              <a:t>Г. Деяние, за которое Уголовным кодексом предусмотрено наказание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1844825"/>
            <a:ext cx="6768752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 перечисленного примером правонарушения является:</a:t>
            </a:r>
          </a:p>
          <a:p>
            <a:endParaRPr lang="ru-RU" dirty="0" smtClean="0"/>
          </a:p>
          <a:p>
            <a:r>
              <a:rPr lang="ru-RU" dirty="0" smtClean="0"/>
              <a:t>А. Отказ одного из супругов от совместного проживания в семье</a:t>
            </a:r>
          </a:p>
          <a:p>
            <a:endParaRPr lang="ru-RU" dirty="0" smtClean="0"/>
          </a:p>
          <a:p>
            <a:r>
              <a:rPr lang="ru-RU" dirty="0" smtClean="0"/>
              <a:t>Б. Ложное свидетельство в процессе уголовного расследования</a:t>
            </a:r>
          </a:p>
          <a:p>
            <a:endParaRPr lang="ru-RU" dirty="0" smtClean="0"/>
          </a:p>
          <a:p>
            <a:r>
              <a:rPr lang="ru-RU" dirty="0" smtClean="0"/>
              <a:t>В. Досрочный уход ученика из школы</a:t>
            </a:r>
          </a:p>
          <a:p>
            <a:endParaRPr lang="ru-RU" dirty="0" smtClean="0"/>
          </a:p>
          <a:p>
            <a:r>
              <a:rPr lang="ru-RU" dirty="0" smtClean="0"/>
              <a:t>Г. Отказ избирателя от голосования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124745"/>
            <a:ext cx="6408712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 перечисленного к трудовому праву не относится вопрос:</a:t>
            </a:r>
          </a:p>
          <a:p>
            <a:endParaRPr lang="ru-RU" dirty="0" smtClean="0"/>
          </a:p>
          <a:p>
            <a:r>
              <a:rPr lang="ru-RU" dirty="0" smtClean="0"/>
              <a:t>А. О продолжительности рабочего времени и времени отдыха</a:t>
            </a:r>
          </a:p>
          <a:p>
            <a:endParaRPr lang="ru-RU" dirty="0" smtClean="0"/>
          </a:p>
          <a:p>
            <a:r>
              <a:rPr lang="ru-RU" dirty="0" smtClean="0"/>
              <a:t>Б. О разделе трудовых сбережений между разводящимися супругами</a:t>
            </a:r>
          </a:p>
          <a:p>
            <a:endParaRPr lang="ru-RU" dirty="0" smtClean="0"/>
          </a:p>
          <a:p>
            <a:r>
              <a:rPr lang="ru-RU" dirty="0" smtClean="0"/>
              <a:t>В. Об определении порядка заключения договора о найме на работу между работодателем и наемными рабочими</a:t>
            </a:r>
          </a:p>
          <a:p>
            <a:endParaRPr lang="ru-RU" dirty="0" smtClean="0"/>
          </a:p>
          <a:p>
            <a:r>
              <a:rPr lang="ru-RU" dirty="0" smtClean="0"/>
              <a:t>Г. О мерах взыскания к нарушителю трудовой дисциплины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259632" y="2348881"/>
            <a:ext cx="5472608" cy="37548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Из перечисленного к семейному праву не относится вопрос:</a:t>
            </a:r>
          </a:p>
          <a:p>
            <a:endParaRPr lang="ru-RU" dirty="0" smtClean="0"/>
          </a:p>
          <a:p>
            <a:r>
              <a:rPr lang="ru-RU" dirty="0" smtClean="0"/>
              <a:t>А. О правонарушении, допущенном </a:t>
            </a:r>
          </a:p>
          <a:p>
            <a:r>
              <a:rPr lang="ru-RU" dirty="0" smtClean="0"/>
              <a:t>совершеннолетним сыном главы семейства</a:t>
            </a:r>
          </a:p>
          <a:p>
            <a:endParaRPr lang="ru-RU" dirty="0" smtClean="0"/>
          </a:p>
          <a:p>
            <a:r>
              <a:rPr lang="ru-RU" dirty="0" smtClean="0"/>
              <a:t>Б.О разделе трудовых сбережений между разводящимися супругами</a:t>
            </a:r>
          </a:p>
          <a:p>
            <a:endParaRPr lang="ru-RU" dirty="0" smtClean="0"/>
          </a:p>
          <a:p>
            <a:r>
              <a:rPr lang="ru-RU" dirty="0" smtClean="0"/>
              <a:t>В. Об условии заключении брака</a:t>
            </a:r>
          </a:p>
          <a:p>
            <a:endParaRPr lang="ru-RU" dirty="0" smtClean="0"/>
          </a:p>
          <a:p>
            <a:r>
              <a:rPr lang="ru-RU" dirty="0" smtClean="0"/>
              <a:t>Г.Об ответственности родителей за воспитание ребенка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47664" y="1628801"/>
            <a:ext cx="6696744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Отрасль права, в которой определяется конкретный состав преступлений и наказание за них:</a:t>
            </a:r>
          </a:p>
          <a:p>
            <a:endParaRPr lang="ru-RU" dirty="0" smtClean="0"/>
          </a:p>
          <a:p>
            <a:r>
              <a:rPr lang="ru-RU" dirty="0" smtClean="0"/>
              <a:t>А. Государственное право </a:t>
            </a:r>
          </a:p>
          <a:p>
            <a:endParaRPr lang="ru-RU" dirty="0" smtClean="0"/>
          </a:p>
          <a:p>
            <a:r>
              <a:rPr lang="ru-RU" dirty="0" smtClean="0"/>
              <a:t>Б. Административное право</a:t>
            </a:r>
          </a:p>
          <a:p>
            <a:endParaRPr lang="ru-RU" dirty="0" smtClean="0"/>
          </a:p>
          <a:p>
            <a:r>
              <a:rPr lang="ru-RU" dirty="0" smtClean="0"/>
              <a:t>В. Гражданское право</a:t>
            </a:r>
          </a:p>
          <a:p>
            <a:endParaRPr lang="ru-RU" dirty="0" smtClean="0"/>
          </a:p>
          <a:p>
            <a:r>
              <a:rPr lang="ru-RU" dirty="0" smtClean="0"/>
              <a:t>Г. Уголовное право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03648" y="1772816"/>
            <a:ext cx="6552728" cy="29238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Для частного права в отличие от публичного характерно следующее:</a:t>
            </a:r>
          </a:p>
          <a:p>
            <a:r>
              <a:rPr lang="ru-RU" dirty="0" smtClean="0"/>
              <a:t>А. Санкции за невыполнение правовых норм</a:t>
            </a:r>
          </a:p>
          <a:p>
            <a:endParaRPr lang="ru-RU" dirty="0" smtClean="0"/>
          </a:p>
          <a:p>
            <a:r>
              <a:rPr lang="ru-RU" dirty="0" smtClean="0"/>
              <a:t>Б. Регулирование имущественных отношений</a:t>
            </a:r>
          </a:p>
          <a:p>
            <a:endParaRPr lang="ru-RU" dirty="0" smtClean="0"/>
          </a:p>
          <a:p>
            <a:r>
              <a:rPr lang="ru-RU" dirty="0" smtClean="0"/>
              <a:t>В. Утверждение правовых норм законодательным органом страны</a:t>
            </a:r>
          </a:p>
          <a:p>
            <a:endParaRPr lang="ru-RU" dirty="0" smtClean="0"/>
          </a:p>
          <a:p>
            <a:r>
              <a:rPr lang="ru-RU" dirty="0" smtClean="0"/>
              <a:t>Г. Защита частной жизни граждан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Company Meeting">
  <a:themeElements>
    <a:clrScheme name="Company Meeting 8">
      <a:dk1>
        <a:srgbClr val="8383AD"/>
      </a:dk1>
      <a:lt1>
        <a:srgbClr val="FEFED6"/>
      </a:lt1>
      <a:dk2>
        <a:srgbClr val="404176"/>
      </a:dk2>
      <a:lt2>
        <a:srgbClr val="969696"/>
      </a:lt2>
      <a:accent1>
        <a:srgbClr val="BABE90"/>
      </a:accent1>
      <a:accent2>
        <a:srgbClr val="666699"/>
      </a:accent2>
      <a:accent3>
        <a:srgbClr val="FEFEE8"/>
      </a:accent3>
      <a:accent4>
        <a:srgbClr val="6F6F93"/>
      </a:accent4>
      <a:accent5>
        <a:srgbClr val="D9DBC6"/>
      </a:accent5>
      <a:accent6>
        <a:srgbClr val="5C5C8A"/>
      </a:accent6>
      <a:hlink>
        <a:srgbClr val="A50021"/>
      </a:hlink>
      <a:folHlink>
        <a:srgbClr val="A50021"/>
      </a:folHlink>
    </a:clrScheme>
    <a:fontScheme name="Company Meeting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ompany Meeting 1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2">
        <a:dk1>
          <a:srgbClr val="8383AD"/>
        </a:dk1>
        <a:lt1>
          <a:srgbClr val="FFFFFF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FFFFF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3">
        <a:dk1>
          <a:srgbClr val="4D4D4D"/>
        </a:dk1>
        <a:lt1>
          <a:srgbClr val="FFFFFF"/>
        </a:lt1>
        <a:dk2>
          <a:srgbClr val="000000"/>
        </a:dk2>
        <a:lt2>
          <a:srgbClr val="969696"/>
        </a:lt2>
        <a:accent1>
          <a:srgbClr val="DDDDDD"/>
        </a:accent1>
        <a:accent2>
          <a:srgbClr val="5F5F5F"/>
        </a:accent2>
        <a:accent3>
          <a:srgbClr val="FFFFFF"/>
        </a:accent3>
        <a:accent4>
          <a:srgbClr val="404040"/>
        </a:accent4>
        <a:accent5>
          <a:srgbClr val="EBEBEB"/>
        </a:accent5>
        <a:accent6>
          <a:srgbClr val="555555"/>
        </a:accent6>
        <a:hlink>
          <a:srgbClr val="C0C0C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4">
        <a:dk1>
          <a:srgbClr val="424262"/>
        </a:dk1>
        <a:lt1>
          <a:srgbClr val="FFFFFF"/>
        </a:lt1>
        <a:dk2>
          <a:srgbClr val="22659C"/>
        </a:dk2>
        <a:lt2>
          <a:srgbClr val="A4AEC2"/>
        </a:lt2>
        <a:accent1>
          <a:srgbClr val="B1C7E7"/>
        </a:accent1>
        <a:accent2>
          <a:srgbClr val="494983"/>
        </a:accent2>
        <a:accent3>
          <a:srgbClr val="FFFFFF"/>
        </a:accent3>
        <a:accent4>
          <a:srgbClr val="373753"/>
        </a:accent4>
        <a:accent5>
          <a:srgbClr val="D5E0F1"/>
        </a:accent5>
        <a:accent6>
          <a:srgbClr val="414176"/>
        </a:accent6>
        <a:hlink>
          <a:srgbClr val="6EADC4"/>
        </a:hlink>
        <a:folHlink>
          <a:srgbClr val="3E688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5">
        <a:dk1>
          <a:srgbClr val="000000"/>
        </a:dk1>
        <a:lt1>
          <a:srgbClr val="FFFFFF"/>
        </a:lt1>
        <a:dk2>
          <a:srgbClr val="404176"/>
        </a:dk2>
        <a:lt2>
          <a:srgbClr val="969696"/>
        </a:lt2>
        <a:accent1>
          <a:srgbClr val="B4CD81"/>
        </a:accent1>
        <a:accent2>
          <a:srgbClr val="717EB5"/>
        </a:accent2>
        <a:accent3>
          <a:srgbClr val="FFFFFF"/>
        </a:accent3>
        <a:accent4>
          <a:srgbClr val="000000"/>
        </a:accent4>
        <a:accent5>
          <a:srgbClr val="D6E3C1"/>
        </a:accent5>
        <a:accent6>
          <a:srgbClr val="6672A4"/>
        </a:accent6>
        <a:hlink>
          <a:srgbClr val="D793C2"/>
        </a:hlink>
        <a:folHlink>
          <a:srgbClr val="8267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6">
        <a:dk1>
          <a:srgbClr val="111111"/>
        </a:dk1>
        <a:lt1>
          <a:srgbClr val="FAF5D2"/>
        </a:lt1>
        <a:dk2>
          <a:srgbClr val="4D4D4D"/>
        </a:dk2>
        <a:lt2>
          <a:srgbClr val="D0C59E"/>
        </a:lt2>
        <a:accent1>
          <a:srgbClr val="BABE90"/>
        </a:accent1>
        <a:accent2>
          <a:srgbClr val="666699"/>
        </a:accent2>
        <a:accent3>
          <a:srgbClr val="B2B2B2"/>
        </a:accent3>
        <a:accent4>
          <a:srgbClr val="D6D1B3"/>
        </a:accent4>
        <a:accent5>
          <a:srgbClr val="D9DBC6"/>
        </a:accent5>
        <a:accent6>
          <a:srgbClr val="5C5C8A"/>
        </a:accent6>
        <a:hlink>
          <a:srgbClr val="C09E4A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mpany Meeting 7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A50021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mpany Meeting 8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A50021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arketing Plan">
  <a:themeElements>
    <a:clrScheme name="Marketing Plan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Marketing Plan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Marketing Plan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4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A50021"/>
        </a:hlink>
        <a:folHlink>
          <a:srgbClr val="0066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rketing Plan 5">
        <a:dk1>
          <a:srgbClr val="8383AD"/>
        </a:dk1>
        <a:lt1>
          <a:srgbClr val="FEFED6"/>
        </a:lt1>
        <a:dk2>
          <a:srgbClr val="404176"/>
        </a:dk2>
        <a:lt2>
          <a:srgbClr val="969696"/>
        </a:lt2>
        <a:accent1>
          <a:srgbClr val="BABE90"/>
        </a:accent1>
        <a:accent2>
          <a:srgbClr val="666699"/>
        </a:accent2>
        <a:accent3>
          <a:srgbClr val="FEFEE8"/>
        </a:accent3>
        <a:accent4>
          <a:srgbClr val="6F6F93"/>
        </a:accent4>
        <a:accent5>
          <a:srgbClr val="D9DBC6"/>
        </a:accent5>
        <a:accent6>
          <a:srgbClr val="5C5C8A"/>
        </a:accent6>
        <a:hlink>
          <a:srgbClr val="A50021"/>
        </a:hlink>
        <a:folHlink>
          <a:srgbClr val="A50021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Employee Orientation">
  <a:themeElements>
    <a:clrScheme name="1_Employee Orientation 2">
      <a:dk1>
        <a:srgbClr val="000000"/>
      </a:dk1>
      <a:lt1>
        <a:srgbClr val="FFFFFF"/>
      </a:lt1>
      <a:dk2>
        <a:srgbClr val="000000"/>
      </a:dk2>
      <a:lt2>
        <a:srgbClr val="868686"/>
      </a:lt2>
      <a:accent1>
        <a:srgbClr val="3366FF"/>
      </a:accent1>
      <a:accent2>
        <a:srgbClr val="009900"/>
      </a:accent2>
      <a:accent3>
        <a:srgbClr val="FFFFFF"/>
      </a:accent3>
      <a:accent4>
        <a:srgbClr val="000000"/>
      </a:accent4>
      <a:accent5>
        <a:srgbClr val="ADB8FF"/>
      </a:accent5>
      <a:accent6>
        <a:srgbClr val="008A00"/>
      </a:accent6>
      <a:hlink>
        <a:srgbClr val="FF0033"/>
      </a:hlink>
      <a:folHlink>
        <a:srgbClr val="CCCCCC"/>
      </a:folHlink>
    </a:clrScheme>
    <a:fontScheme name="1_Employee Orientation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1_Employee Orientation 1">
        <a:dk1>
          <a:srgbClr val="000000"/>
        </a:dk1>
        <a:lt1>
          <a:srgbClr val="0099CC"/>
        </a:lt1>
        <a:dk2>
          <a:srgbClr val="FFFFFF"/>
        </a:dk2>
        <a:lt2>
          <a:srgbClr val="868686"/>
        </a:lt2>
        <a:accent1>
          <a:srgbClr val="00FFCC"/>
        </a:accent1>
        <a:accent2>
          <a:srgbClr val="969696"/>
        </a:accent2>
        <a:accent3>
          <a:srgbClr val="AACAE2"/>
        </a:accent3>
        <a:accent4>
          <a:srgbClr val="000000"/>
        </a:accent4>
        <a:accent5>
          <a:srgbClr val="AAFFE2"/>
        </a:accent5>
        <a:accent6>
          <a:srgbClr val="878787"/>
        </a:accent6>
        <a:hlink>
          <a:srgbClr val="00FFCC"/>
        </a:hlink>
        <a:folHlink>
          <a:srgbClr val="99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mployee Orientation 2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3366FF"/>
        </a:accent1>
        <a:accent2>
          <a:srgbClr val="009900"/>
        </a:accent2>
        <a:accent3>
          <a:srgbClr val="FFFFFF"/>
        </a:accent3>
        <a:accent4>
          <a:srgbClr val="000000"/>
        </a:accent4>
        <a:accent5>
          <a:srgbClr val="ADB8FF"/>
        </a:accent5>
        <a:accent6>
          <a:srgbClr val="008A00"/>
        </a:accent6>
        <a:hlink>
          <a:srgbClr val="FF0033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Employee Orientation 3">
        <a:dk1>
          <a:srgbClr val="5F5F5F"/>
        </a:dk1>
        <a:lt1>
          <a:srgbClr val="FFFFFF"/>
        </a:lt1>
        <a:dk2>
          <a:srgbClr val="5F5F5F"/>
        </a:dk2>
        <a:lt2>
          <a:srgbClr val="808080"/>
        </a:lt2>
        <a:accent1>
          <a:srgbClr val="969696"/>
        </a:accent1>
        <a:accent2>
          <a:srgbClr val="000000"/>
        </a:accent2>
        <a:accent3>
          <a:srgbClr val="FFFFFF"/>
        </a:accent3>
        <a:accent4>
          <a:srgbClr val="505050"/>
        </a:accent4>
        <a:accent5>
          <a:srgbClr val="C9C9C9"/>
        </a:accent5>
        <a:accent6>
          <a:srgbClr val="000000"/>
        </a:accent6>
        <a:hlink>
          <a:srgbClr val="777777"/>
        </a:hlink>
        <a:folHlink>
          <a:srgbClr val="CC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Reporting Progress or Status">
  <a:themeElements>
    <a:clrScheme name="Reporting Progress or Status 1">
      <a:dk1>
        <a:srgbClr val="333300"/>
      </a:dk1>
      <a:lt1>
        <a:srgbClr val="FFFFFF"/>
      </a:lt1>
      <a:dk2>
        <a:srgbClr val="000000"/>
      </a:dk2>
      <a:lt2>
        <a:srgbClr val="969696"/>
      </a:lt2>
      <a:accent1>
        <a:srgbClr val="E5D58A"/>
      </a:accent1>
      <a:accent2>
        <a:srgbClr val="CCCC00"/>
      </a:accent2>
      <a:accent3>
        <a:srgbClr val="FFFFFF"/>
      </a:accent3>
      <a:accent4>
        <a:srgbClr val="2A2A00"/>
      </a:accent4>
      <a:accent5>
        <a:srgbClr val="F0E7C4"/>
      </a:accent5>
      <a:accent6>
        <a:srgbClr val="B9B900"/>
      </a:accent6>
      <a:hlink>
        <a:srgbClr val="999933"/>
      </a:hlink>
      <a:folHlink>
        <a:srgbClr val="666633"/>
      </a:folHlink>
    </a:clrScheme>
    <a:fontScheme name="Reporting Progress or Status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Reporting Progress or Status 1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5D58A"/>
        </a:accent1>
        <a:accent2>
          <a:srgbClr val="CCCC00"/>
        </a:accent2>
        <a:accent3>
          <a:srgbClr val="FFFFFF"/>
        </a:accent3>
        <a:accent4>
          <a:srgbClr val="2A2A00"/>
        </a:accent4>
        <a:accent5>
          <a:srgbClr val="F0E7C4"/>
        </a:accent5>
        <a:accent6>
          <a:srgbClr val="B9B900"/>
        </a:accent6>
        <a:hlink>
          <a:srgbClr val="999933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2">
        <a:dk1>
          <a:srgbClr val="000000"/>
        </a:dk1>
        <a:lt1>
          <a:srgbClr val="8EA1C0"/>
        </a:lt1>
        <a:dk2>
          <a:srgbClr val="FFFFFF"/>
        </a:dk2>
        <a:lt2>
          <a:srgbClr val="5F5F5F"/>
        </a:lt2>
        <a:accent1>
          <a:srgbClr val="B6CDDE"/>
        </a:accent1>
        <a:accent2>
          <a:srgbClr val="8A7CA2"/>
        </a:accent2>
        <a:accent3>
          <a:srgbClr val="C6CDDC"/>
        </a:accent3>
        <a:accent4>
          <a:srgbClr val="000000"/>
        </a:accent4>
        <a:accent5>
          <a:srgbClr val="D7E3EC"/>
        </a:accent5>
        <a:accent6>
          <a:srgbClr val="7D7092"/>
        </a:accent6>
        <a:hlink>
          <a:srgbClr val="336699"/>
        </a:hlink>
        <a:folHlink>
          <a:srgbClr val="0099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eporting Progress or Status 3">
        <a:dk1>
          <a:srgbClr val="333300"/>
        </a:dk1>
        <a:lt1>
          <a:srgbClr val="FFFFFF"/>
        </a:lt1>
        <a:dk2>
          <a:srgbClr val="000000"/>
        </a:dk2>
        <a:lt2>
          <a:srgbClr val="969696"/>
        </a:lt2>
        <a:accent1>
          <a:srgbClr val="EAEAEA"/>
        </a:accent1>
        <a:accent2>
          <a:srgbClr val="969696"/>
        </a:accent2>
        <a:accent3>
          <a:srgbClr val="FFFFFF"/>
        </a:accent3>
        <a:accent4>
          <a:srgbClr val="2A2A00"/>
        </a:accent4>
        <a:accent5>
          <a:srgbClr val="F3F3F3"/>
        </a:accent5>
        <a:accent6>
          <a:srgbClr val="878787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Течение">
  <a:themeElements>
    <a:clrScheme name="Течение 6">
      <a:dk1>
        <a:srgbClr val="5E4444"/>
      </a:dk1>
      <a:lt1>
        <a:srgbClr val="F7F3F3"/>
      </a:lt1>
      <a:dk2>
        <a:srgbClr val="8A6362"/>
      </a:dk2>
      <a:lt2>
        <a:srgbClr val="D8C1BA"/>
      </a:lt2>
      <a:accent1>
        <a:srgbClr val="CC6600"/>
      </a:accent1>
      <a:accent2>
        <a:srgbClr val="C16059"/>
      </a:accent2>
      <a:accent3>
        <a:srgbClr val="C4B7B7"/>
      </a:accent3>
      <a:accent4>
        <a:srgbClr val="D3D0D0"/>
      </a:accent4>
      <a:accent5>
        <a:srgbClr val="E2B8AA"/>
      </a:accent5>
      <a:accent6>
        <a:srgbClr val="AF5650"/>
      </a:accent6>
      <a:hlink>
        <a:srgbClr val="FFCC00"/>
      </a:hlink>
      <a:folHlink>
        <a:srgbClr val="CBB557"/>
      </a:folHlink>
    </a:clrScheme>
    <a:fontScheme name="Течение">
      <a:majorFont>
        <a:latin typeface="Garamond"/>
        <a:ea typeface=""/>
        <a:cs typeface=""/>
      </a:majorFont>
      <a:minorFont>
        <a:latin typeface="Garamond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чение 1">
        <a:dk1>
          <a:srgbClr val="000514"/>
        </a:dk1>
        <a:lt1>
          <a:srgbClr val="FFFFFF"/>
        </a:lt1>
        <a:dk2>
          <a:srgbClr val="003399"/>
        </a:dk2>
        <a:lt2>
          <a:srgbClr val="E5E5FF"/>
        </a:lt2>
        <a:accent1>
          <a:srgbClr val="0099CC"/>
        </a:accent1>
        <a:accent2>
          <a:srgbClr val="A886E0"/>
        </a:accent2>
        <a:accent3>
          <a:srgbClr val="AAADCA"/>
        </a:accent3>
        <a:accent4>
          <a:srgbClr val="DADADA"/>
        </a:accent4>
        <a:accent5>
          <a:srgbClr val="AACAE2"/>
        </a:accent5>
        <a:accent6>
          <a:srgbClr val="9879CB"/>
        </a:accent6>
        <a:hlink>
          <a:srgbClr val="FFCC00"/>
        </a:hlink>
        <a:folHlink>
          <a:srgbClr val="FF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2">
        <a:dk1>
          <a:srgbClr val="3E3E5C"/>
        </a:dk1>
        <a:lt1>
          <a:srgbClr val="FFFFFF"/>
        </a:lt1>
        <a:dk2>
          <a:srgbClr val="666699"/>
        </a:dk2>
        <a:lt2>
          <a:srgbClr val="DFDFE9"/>
        </a:lt2>
        <a:accent1>
          <a:srgbClr val="CC66FF"/>
        </a:accent1>
        <a:accent2>
          <a:srgbClr val="679ACD"/>
        </a:accent2>
        <a:accent3>
          <a:srgbClr val="B8B8CA"/>
        </a:accent3>
        <a:accent4>
          <a:srgbClr val="DADADA"/>
        </a:accent4>
        <a:accent5>
          <a:srgbClr val="E2B8FF"/>
        </a:accent5>
        <a:accent6>
          <a:srgbClr val="5D8BBA"/>
        </a:accent6>
        <a:hlink>
          <a:srgbClr val="CCE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3">
        <a:dk1>
          <a:srgbClr val="2A5400"/>
        </a:dk1>
        <a:lt1>
          <a:srgbClr val="FFFFFF"/>
        </a:lt1>
        <a:dk2>
          <a:srgbClr val="4A9400"/>
        </a:dk2>
        <a:lt2>
          <a:srgbClr val="BAE8BA"/>
        </a:lt2>
        <a:accent1>
          <a:srgbClr val="33CC33"/>
        </a:accent1>
        <a:accent2>
          <a:srgbClr val="99CC00"/>
        </a:accent2>
        <a:accent3>
          <a:srgbClr val="B1C8AA"/>
        </a:accent3>
        <a:accent4>
          <a:srgbClr val="DADADA"/>
        </a:accent4>
        <a:accent5>
          <a:srgbClr val="ADE2AD"/>
        </a:accent5>
        <a:accent6>
          <a:srgbClr val="8AB900"/>
        </a:accent6>
        <a:hlink>
          <a:srgbClr val="99FF33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4">
        <a:dk1>
          <a:srgbClr val="000000"/>
        </a:dk1>
        <a:lt1>
          <a:srgbClr val="FFFFFF"/>
        </a:lt1>
        <a:dk2>
          <a:srgbClr val="51596D"/>
        </a:dk2>
        <a:lt2>
          <a:srgbClr val="DDDDDD"/>
        </a:lt2>
        <a:accent1>
          <a:srgbClr val="787E8A"/>
        </a:accent1>
        <a:accent2>
          <a:srgbClr val="339966"/>
        </a:accent2>
        <a:accent3>
          <a:srgbClr val="B3B5BA"/>
        </a:accent3>
        <a:accent4>
          <a:srgbClr val="DADADA"/>
        </a:accent4>
        <a:accent5>
          <a:srgbClr val="BEC0C4"/>
        </a:accent5>
        <a:accent6>
          <a:srgbClr val="2D8A5C"/>
        </a:accent6>
        <a:hlink>
          <a:srgbClr val="00FFFF"/>
        </a:hlink>
        <a:folHlink>
          <a:srgbClr val="74B6D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5">
        <a:dk1>
          <a:srgbClr val="5C1F00"/>
        </a:dk1>
        <a:lt1>
          <a:srgbClr val="FFFFFF"/>
        </a:lt1>
        <a:dk2>
          <a:srgbClr val="8C0000"/>
        </a:dk2>
        <a:lt2>
          <a:srgbClr val="DFD293"/>
        </a:lt2>
        <a:accent1>
          <a:srgbClr val="FF6845"/>
        </a:accent1>
        <a:accent2>
          <a:srgbClr val="BE7960"/>
        </a:accent2>
        <a:accent3>
          <a:srgbClr val="C5AAAA"/>
        </a:accent3>
        <a:accent4>
          <a:srgbClr val="DADADA"/>
        </a:accent4>
        <a:accent5>
          <a:srgbClr val="FFB9B0"/>
        </a:accent5>
        <a:accent6>
          <a:srgbClr val="AC6D56"/>
        </a:accent6>
        <a:hlink>
          <a:srgbClr val="FFFF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6">
        <a:dk1>
          <a:srgbClr val="5E4444"/>
        </a:dk1>
        <a:lt1>
          <a:srgbClr val="F7F3F3"/>
        </a:lt1>
        <a:dk2>
          <a:srgbClr val="8A6362"/>
        </a:dk2>
        <a:lt2>
          <a:srgbClr val="D8C1BA"/>
        </a:lt2>
        <a:accent1>
          <a:srgbClr val="CC6600"/>
        </a:accent1>
        <a:accent2>
          <a:srgbClr val="C16059"/>
        </a:accent2>
        <a:accent3>
          <a:srgbClr val="C4B7B7"/>
        </a:accent3>
        <a:accent4>
          <a:srgbClr val="D3D0D0"/>
        </a:accent4>
        <a:accent5>
          <a:srgbClr val="E2B8AA"/>
        </a:accent5>
        <a:accent6>
          <a:srgbClr val="AF5650"/>
        </a:accent6>
        <a:hlink>
          <a:srgbClr val="FFCC00"/>
        </a:hlink>
        <a:folHlink>
          <a:srgbClr val="CBB55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7">
        <a:dk1>
          <a:srgbClr val="7F6737"/>
        </a:dk1>
        <a:lt1>
          <a:srgbClr val="FFFFFF"/>
        </a:lt1>
        <a:dk2>
          <a:srgbClr val="BFA673"/>
        </a:dk2>
        <a:lt2>
          <a:srgbClr val="E6E3AA"/>
        </a:lt2>
        <a:accent1>
          <a:srgbClr val="FFCC00"/>
        </a:accent1>
        <a:accent2>
          <a:srgbClr val="808000"/>
        </a:accent2>
        <a:accent3>
          <a:srgbClr val="DCD0BC"/>
        </a:accent3>
        <a:accent4>
          <a:srgbClr val="DADADA"/>
        </a:accent4>
        <a:accent5>
          <a:srgbClr val="FFE2AA"/>
        </a:accent5>
        <a:accent6>
          <a:srgbClr val="737300"/>
        </a:accent6>
        <a:hlink>
          <a:srgbClr val="784700"/>
        </a:hlink>
        <a:folHlink>
          <a:srgbClr val="9A72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чение 8">
        <a:dk1>
          <a:srgbClr val="4B2500"/>
        </a:dk1>
        <a:lt1>
          <a:srgbClr val="F9F0D3"/>
        </a:lt1>
        <a:dk2>
          <a:srgbClr val="A69564"/>
        </a:dk2>
        <a:lt2>
          <a:srgbClr val="EFDEAF"/>
        </a:lt2>
        <a:accent1>
          <a:srgbClr val="FFFFE3"/>
        </a:accent1>
        <a:accent2>
          <a:srgbClr val="BFBFA7"/>
        </a:accent2>
        <a:accent3>
          <a:srgbClr val="FBF6E6"/>
        </a:accent3>
        <a:accent4>
          <a:srgbClr val="3F1E00"/>
        </a:accent4>
        <a:accent5>
          <a:srgbClr val="FFFFEF"/>
        </a:accent5>
        <a:accent6>
          <a:srgbClr val="ADAD97"/>
        </a:accent6>
        <a:hlink>
          <a:srgbClr val="7B6D47"/>
        </a:hlink>
        <a:folHlink>
          <a:srgbClr val="A99D2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чение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CECFF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2D2D8A"/>
        </a:accent6>
        <a:hlink>
          <a:srgbClr val="6600FF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Business design slide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КП2</Template>
  <TotalTime>158</TotalTime>
  <Words>493</Words>
  <Application>Microsoft Office PowerPoint</Application>
  <PresentationFormat>Экран (4:3)</PresentationFormat>
  <Paragraphs>108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Company Meeting</vt:lpstr>
      <vt:lpstr>Marketing Plan</vt:lpstr>
      <vt:lpstr>1_Employee Orientation</vt:lpstr>
      <vt:lpstr>Reporting Progress or Status</vt:lpstr>
      <vt:lpstr>Течение</vt:lpstr>
      <vt:lpstr>Business design slide</vt:lpstr>
      <vt:lpstr>     1. Приведите в соответствие группы и конкретные права и свободы граждан, провозглашенные в Конституции РФ:    1)Право участвовать в управлении делами государства как непосредственно, так и через своих представителей  2)каждый имеет право на образование  3)каждый имеет право на свободу и личную неприкосновенность 4)труд свободен; каждый имеет право свободно распоряжаться своими способностями к труду, выбирать род деятельности и профессию 5) каждый имеет право на жилище 6) каждый имеет право на жилище 7)каждый имеет право на жизнь 8)каждому гарантируется социальное обеспечение по возрасту, в случае болезни, инвалидности, потери кормильца, для воспитания детей и в иных случаях, установленных законом   А.Гражданские права и свободы Б. Политические права и свободы В. Экономически права и свободы Г. Социальные права и свободы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</vt:vector>
  </TitlesOfParts>
  <Company>Дом родной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1)Право участвовать в управлении делами государства как непосредственно, так и через своих представителей  2)каждый имеет право на образование  3)каждый имеет право на свободу и личную неприкосновенность 4)труд свободен; каждый имеет право свободно распоряжаться своими способностями к труду, выбирать род деятельности и профессию 5) каждый имеет право на жилище 6) каждый имеет право на жилище 7)каждый имеет право на жизнь каждому гарантируется социальное обеспечение по возрасту, в случае болезни, инвалидности, потери кормил </dc:title>
  <dc:creator>Андрей</dc:creator>
  <cp:lastModifiedBy>Андрей</cp:lastModifiedBy>
  <cp:revision>19</cp:revision>
  <dcterms:created xsi:type="dcterms:W3CDTF">2012-02-10T16:08:56Z</dcterms:created>
  <dcterms:modified xsi:type="dcterms:W3CDTF">2012-02-27T17:48:05Z</dcterms:modified>
</cp:coreProperties>
</file>