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2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24" d="100"/>
          <a:sy n="124" d="100"/>
        </p:scale>
        <p:origin x="-3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25F8-4B15-4A13-9772-AEFFD5DEAFCC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E54-6BD8-4D41-BD25-BE8950E08B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25F8-4B15-4A13-9772-AEFFD5DEAFCC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E54-6BD8-4D41-BD25-BE8950E08B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25F8-4B15-4A13-9772-AEFFD5DEAFCC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E54-6BD8-4D41-BD25-BE8950E08B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25F8-4B15-4A13-9772-AEFFD5DEAFCC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E54-6BD8-4D41-BD25-BE8950E08B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25F8-4B15-4A13-9772-AEFFD5DEAFCC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E54-6BD8-4D41-BD25-BE8950E08B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25F8-4B15-4A13-9772-AEFFD5DEAFCC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E54-6BD8-4D41-BD25-BE8950E08B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25F8-4B15-4A13-9772-AEFFD5DEAFCC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E54-6BD8-4D41-BD25-BE8950E08B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25F8-4B15-4A13-9772-AEFFD5DEAFCC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E54-6BD8-4D41-BD25-BE8950E08B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25F8-4B15-4A13-9772-AEFFD5DEAFCC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E54-6BD8-4D41-BD25-BE8950E08B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25F8-4B15-4A13-9772-AEFFD5DEAFCC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E54-6BD8-4D41-BD25-BE8950E08B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25F8-4B15-4A13-9772-AEFFD5DEAFCC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D3EE54-6BD8-4D41-BD25-BE8950E08B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3E25F8-4B15-4A13-9772-AEFFD5DEAFCC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D3EE54-6BD8-4D41-BD25-BE8950E08B8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857232"/>
            <a:ext cx="7772400" cy="2428892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«Права и свободы человека и гражданина в Российской Федерации». 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642918"/>
            <a:ext cx="7772400" cy="2786082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1291966162_rt_61099294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714876" y="3810002"/>
            <a:ext cx="4202909" cy="28019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500042"/>
            <a:ext cx="7772400" cy="857256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FFC000"/>
                </a:solidFill>
              </a:rPr>
              <a:t>Обязанности:</a:t>
            </a: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714488"/>
            <a:ext cx="8113614" cy="114300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38, 44, 57, 58, 59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images.jpe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949680" y="2928934"/>
            <a:ext cx="4946684" cy="370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14290"/>
            <a:ext cx="7772400" cy="285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000108"/>
            <a:ext cx="7772400" cy="171451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Учи свои права!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kro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357818" y="1805929"/>
            <a:ext cx="3309944" cy="47663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42852"/>
            <a:ext cx="7772400" cy="857256"/>
          </a:xfrm>
        </p:spPr>
        <p:txBody>
          <a:bodyPr/>
          <a:lstStyle/>
          <a:p>
            <a:r>
              <a:rPr lang="ru-RU" sz="3600" dirty="0" smtClean="0"/>
              <a:t>Ответы по домашнему опросу: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214422"/>
            <a:ext cx="7772400" cy="550072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Народ</a:t>
            </a:r>
            <a:endParaRPr lang="ru-RU" b="1" dirty="0">
              <a:solidFill>
                <a:srgbClr val="FFC000"/>
              </a:solidFill>
            </a:endParaRPr>
          </a:p>
          <a:p>
            <a:r>
              <a:rPr lang="ru-RU" b="1" dirty="0" smtClean="0">
                <a:solidFill>
                  <a:srgbClr val="FFC000"/>
                </a:solidFill>
              </a:rPr>
              <a:t>Человек, его права и свободы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Признание, соблюдение и защита прав и свобод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Многонациональный народ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Демократия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Федерация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Республика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Законодательная, исполнительная, судебная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Социальное государство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Светское государство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Плюрализм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Конституция</a:t>
            </a:r>
          </a:p>
        </p:txBody>
      </p:sp>
      <p:pic>
        <p:nvPicPr>
          <p:cNvPr id="4" name="Рисунок 3" descr="815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215074" y="3345656"/>
            <a:ext cx="2671753" cy="3274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0"/>
            <a:ext cx="7772400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928670"/>
            <a:ext cx="7827862" cy="550072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План</a:t>
            </a:r>
            <a:r>
              <a:rPr lang="ru-RU" sz="2800" b="1" dirty="0" smtClean="0">
                <a:solidFill>
                  <a:srgbClr val="C00000"/>
                </a:solidFill>
              </a:rPr>
              <a:t>.</a:t>
            </a:r>
          </a:p>
          <a:p>
            <a:pPr marL="514350" indent="-514350"/>
            <a:r>
              <a:rPr lang="ru-RU" sz="2800" b="1" dirty="0" smtClean="0">
                <a:solidFill>
                  <a:srgbClr val="FF0000"/>
                </a:solidFill>
              </a:rPr>
              <a:t>1. Конституция РФ, статья 17.</a:t>
            </a:r>
          </a:p>
          <a:p>
            <a:pPr marL="514350" indent="-514350"/>
            <a:r>
              <a:rPr lang="ru-RU" sz="2800" b="1" dirty="0" smtClean="0">
                <a:solidFill>
                  <a:srgbClr val="FF0000"/>
                </a:solidFill>
              </a:rPr>
              <a:t>2. Виды прав: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                           а) политические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                           б) экономические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                           в) социальные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                           г) личные (гражданские)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                           </a:t>
            </a:r>
            <a:r>
              <a:rPr lang="ru-RU" sz="2800" b="1" dirty="0" err="1" smtClean="0">
                <a:solidFill>
                  <a:srgbClr val="FF0000"/>
                </a:solidFill>
              </a:rPr>
              <a:t>д</a:t>
            </a:r>
            <a:r>
              <a:rPr lang="ru-RU" sz="2800" b="1" dirty="0" smtClean="0">
                <a:solidFill>
                  <a:srgbClr val="FF0000"/>
                </a:solidFill>
              </a:rPr>
              <a:t>) духовные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3.  Основные обязанности.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4613152" cy="1714512"/>
          </a:xfrm>
        </p:spPr>
        <p:txBody>
          <a:bodyPr/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>
                <a:solidFill>
                  <a:srgbClr val="FFC000"/>
                </a:solidFill>
              </a:rPr>
              <a:t>Конституция РФ</a:t>
            </a:r>
            <a:br>
              <a:rPr lang="ru-RU" sz="3600" dirty="0" smtClean="0">
                <a:solidFill>
                  <a:srgbClr val="FFC000"/>
                </a:solidFill>
              </a:rPr>
            </a:br>
            <a:r>
              <a:rPr lang="ru-RU" sz="3600" dirty="0" smtClean="0">
                <a:solidFill>
                  <a:srgbClr val="FFC000"/>
                </a:solidFill>
              </a:rPr>
              <a:t> глава 2 </a:t>
            </a:r>
            <a:br>
              <a:rPr lang="ru-RU" sz="3600" dirty="0" smtClean="0">
                <a:solidFill>
                  <a:srgbClr val="FFC000"/>
                </a:solidFill>
              </a:rPr>
            </a:br>
            <a:r>
              <a:rPr lang="ru-RU" sz="3600" dirty="0" smtClean="0">
                <a:solidFill>
                  <a:srgbClr val="FFC000"/>
                </a:solidFill>
              </a:rPr>
              <a:t> статья 17 </a:t>
            </a:r>
            <a:endParaRPr lang="ru-RU" sz="3600" dirty="0">
              <a:solidFill>
                <a:srgbClr val="FFC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857496"/>
            <a:ext cx="4684590" cy="342902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1. В Российской Федерации признаются и гарантируются права и свободы человека и гражданина согласно общепризнанным принципам и нормам международного права и в соответствии с настоящей Конституцией.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img12296_1-12_Konstitutsiya_RF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500694" y="1857364"/>
            <a:ext cx="3333750" cy="472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42852"/>
            <a:ext cx="7772400" cy="857256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FFC000"/>
                </a:solidFill>
              </a:rPr>
              <a:t>Основные права:</a:t>
            </a:r>
            <a:endParaRPr lang="ru-RU" sz="3600" dirty="0">
              <a:solidFill>
                <a:srgbClr val="FFC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571612"/>
            <a:ext cx="7772400" cy="92869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Политические – </a:t>
            </a:r>
            <a:r>
              <a:rPr lang="ru-RU" sz="3600" b="1" dirty="0" smtClean="0">
                <a:solidFill>
                  <a:schemeClr val="bg1"/>
                </a:solidFill>
              </a:rPr>
              <a:t>19, 30, 31, 32, 48, 50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 </a:t>
            </a:r>
            <a:endParaRPr lang="ru-RU" dirty="0"/>
          </a:p>
        </p:txBody>
      </p:sp>
      <p:pic>
        <p:nvPicPr>
          <p:cNvPr id="4" name="Рисунок 3" descr="DETAIL_PICTURE_61574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571868" y="2590092"/>
            <a:ext cx="5272094" cy="3951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0"/>
            <a:ext cx="7772400" cy="1428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857232"/>
            <a:ext cx="7772400" cy="1143008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экономические</a:t>
            </a:r>
            <a:r>
              <a:rPr lang="ru-RU" sz="3600" b="1" dirty="0" smtClean="0">
                <a:solidFill>
                  <a:srgbClr val="FF0000"/>
                </a:solidFill>
              </a:rPr>
              <a:t> – </a:t>
            </a:r>
            <a:r>
              <a:rPr lang="ru-RU" sz="3600" b="1" dirty="0" smtClean="0">
                <a:solidFill>
                  <a:schemeClr val="bg1"/>
                </a:solidFill>
              </a:rPr>
              <a:t>34, 35, 36, 37</a:t>
            </a:r>
          </a:p>
          <a:p>
            <a:endParaRPr lang="ru-RU" dirty="0"/>
          </a:p>
        </p:txBody>
      </p:sp>
      <p:pic>
        <p:nvPicPr>
          <p:cNvPr id="4" name="Рисунок 3" descr="b_cbecef09d30dc7bcfcc52e98906c8bd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054074" y="2714620"/>
            <a:ext cx="4851798" cy="3881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14290"/>
            <a:ext cx="7772400" cy="21431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1214422"/>
            <a:ext cx="7772400" cy="92869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 социальные – </a:t>
            </a:r>
            <a:r>
              <a:rPr lang="ru-RU" sz="3200" b="1" dirty="0" smtClean="0">
                <a:solidFill>
                  <a:schemeClr val="bg1"/>
                </a:solidFill>
              </a:rPr>
              <a:t>19, 25, 38, 39, 40, 41, 43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 </a:t>
            </a:r>
            <a:endParaRPr lang="ru-RU" dirty="0"/>
          </a:p>
        </p:txBody>
      </p:sp>
      <p:pic>
        <p:nvPicPr>
          <p:cNvPr id="4" name="Рисунок 3" descr="socium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643438" y="2357430"/>
            <a:ext cx="4214827" cy="42148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14290"/>
            <a:ext cx="7772400" cy="21431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714356"/>
            <a:ext cx="7772400" cy="1500198"/>
          </a:xfrm>
        </p:spPr>
        <p:txBody>
          <a:bodyPr>
            <a:normAutofit fontScale="92500"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личные –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                    </a:t>
            </a:r>
            <a:r>
              <a:rPr lang="ru-RU" sz="3200" b="1" dirty="0" smtClean="0">
                <a:solidFill>
                  <a:schemeClr val="bg1"/>
                </a:solidFill>
              </a:rPr>
              <a:t>20, 21, 22, 23, 26, 27, 28, 29, 42, 46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160433_politika_prezident-rossii_premer-ministr_3276x2304_(www.GdeFon.ru)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564054" y="2857496"/>
            <a:ext cx="5294194" cy="37233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14290"/>
            <a:ext cx="7772400" cy="285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785794"/>
            <a:ext cx="7772400" cy="142876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духовные - </a:t>
            </a:r>
            <a:r>
              <a:rPr lang="ru-RU" sz="3200" b="1" dirty="0" smtClean="0">
                <a:solidFill>
                  <a:schemeClr val="bg1"/>
                </a:solidFill>
              </a:rPr>
              <a:t>34</a:t>
            </a:r>
            <a:endParaRPr lang="ru-RU" sz="3200" b="1" dirty="0"/>
          </a:p>
        </p:txBody>
      </p:sp>
      <p:pic>
        <p:nvPicPr>
          <p:cNvPr id="4" name="Рисунок 3" descr="2010-05-21-af453d765b130fcb56bad9e2ae3155d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141533" y="2714620"/>
            <a:ext cx="5692905" cy="37909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</TotalTime>
  <Words>202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«Права и свободы человека и гражданина в Российской Федерации». </vt:lpstr>
      <vt:lpstr>Ответы по домашнему опросу:</vt:lpstr>
      <vt:lpstr>Слайд 3</vt:lpstr>
      <vt:lpstr> Конституция РФ  глава 2   статья 17 </vt:lpstr>
      <vt:lpstr>Основные права:</vt:lpstr>
      <vt:lpstr>Слайд 6</vt:lpstr>
      <vt:lpstr>Слайд 7</vt:lpstr>
      <vt:lpstr>Слайд 8</vt:lpstr>
      <vt:lpstr>Слайд 9</vt:lpstr>
      <vt:lpstr>Обязанности:</vt:lpstr>
      <vt:lpstr>Слайд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«Права и свободы человека и гражданина в Российской Федерации».</dc:title>
  <dc:creator>А</dc:creator>
  <cp:lastModifiedBy>Логинов</cp:lastModifiedBy>
  <cp:revision>11</cp:revision>
  <dcterms:created xsi:type="dcterms:W3CDTF">2012-03-09T12:49:07Z</dcterms:created>
  <dcterms:modified xsi:type="dcterms:W3CDTF">2012-05-04T13:23:09Z</dcterms:modified>
</cp:coreProperties>
</file>